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10.xml" ContentType="application/vnd.ms-office.drawingml.diagramDrawing+xml"/>
  <Override PartName="/ppt/diagrams/drawing5.xml" ContentType="application/vnd.ms-office.drawingml.diagramDrawing+xml"/>
  <Override PartName="/customXml/itemProps2.xml" ContentType="application/vnd.openxmlformats-officedocument.customXml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7"/>
  </p:notesMasterIdLst>
  <p:sldIdLst>
    <p:sldId id="256" r:id="rId5"/>
    <p:sldId id="277" r:id="rId6"/>
    <p:sldId id="282" r:id="rId7"/>
    <p:sldId id="285" r:id="rId8"/>
    <p:sldId id="278" r:id="rId9"/>
    <p:sldId id="287" r:id="rId10"/>
    <p:sldId id="292" r:id="rId11"/>
    <p:sldId id="289" r:id="rId12"/>
    <p:sldId id="293" r:id="rId13"/>
    <p:sldId id="279" r:id="rId14"/>
    <p:sldId id="291" r:id="rId15"/>
    <p:sldId id="26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0090CC"/>
    <a:srgbClr val="FF9915"/>
    <a:srgbClr val="FFFFFF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81" autoAdjust="0"/>
    <p:restoredTop sz="94660"/>
  </p:normalViewPr>
  <p:slideViewPr>
    <p:cSldViewPr>
      <p:cViewPr varScale="1">
        <p:scale>
          <a:sx n="69" d="100"/>
          <a:sy n="69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C43297-B19F-4592-8B01-9C7B2FAFC5D7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1CD12AEE-E1EC-4BE4-95FA-1A4150E4EAC5}">
      <dgm:prSet phldrT="[Text]" custT="1"/>
      <dgm:spPr/>
      <dgm:t>
        <a:bodyPr/>
        <a:lstStyle/>
        <a:p>
          <a:pPr algn="l"/>
          <a:r>
            <a:rPr lang="en-GB" sz="2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1. Recent developments</a:t>
          </a:r>
        </a:p>
      </dgm:t>
    </dgm:pt>
    <dgm:pt modelId="{E70C8B86-CA46-47D5-B740-8611A5996D04}" type="parTrans" cxnId="{353C4DAD-1E7B-4E50-BA5E-0D70E7A41F7B}">
      <dgm:prSet/>
      <dgm:spPr/>
      <dgm:t>
        <a:bodyPr/>
        <a:lstStyle/>
        <a:p>
          <a:endParaRPr lang="en-GB"/>
        </a:p>
      </dgm:t>
    </dgm:pt>
    <dgm:pt modelId="{C6FE8413-5A12-4BC8-8E6C-2A718DE6D995}" type="sibTrans" cxnId="{353C4DAD-1E7B-4E50-BA5E-0D70E7A41F7B}">
      <dgm:prSet/>
      <dgm:spPr/>
      <dgm:t>
        <a:bodyPr/>
        <a:lstStyle/>
        <a:p>
          <a:endParaRPr lang="en-GB"/>
        </a:p>
      </dgm:t>
    </dgm:pt>
    <dgm:pt modelId="{806E4AFA-2119-4B92-9A7F-60EF45DF1750}">
      <dgm:prSet phldrT="[Text]" custT="1"/>
      <dgm:spPr/>
      <dgm:t>
        <a:bodyPr/>
        <a:lstStyle/>
        <a:p>
          <a:pPr marL="357188" indent="0" algn="l"/>
          <a:r>
            <a:rPr lang="en-GB" sz="2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2. New regulations</a:t>
          </a:r>
          <a:endParaRPr lang="en-GB" sz="2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1339724-0AAB-4ADA-8A30-E6072F3CDF16}" type="parTrans" cxnId="{F1B912D6-A7E2-4C9A-83E3-D16DE5042F85}">
      <dgm:prSet/>
      <dgm:spPr/>
      <dgm:t>
        <a:bodyPr/>
        <a:lstStyle/>
        <a:p>
          <a:endParaRPr lang="en-GB"/>
        </a:p>
      </dgm:t>
    </dgm:pt>
    <dgm:pt modelId="{46F27EF1-B68B-45D1-BF27-77B3C5E1E58D}" type="sibTrans" cxnId="{F1B912D6-A7E2-4C9A-83E3-D16DE5042F85}">
      <dgm:prSet/>
      <dgm:spPr/>
      <dgm:t>
        <a:bodyPr/>
        <a:lstStyle/>
        <a:p>
          <a:endParaRPr lang="en-GB"/>
        </a:p>
      </dgm:t>
    </dgm:pt>
    <dgm:pt modelId="{CC925BC3-E983-4F53-9FD8-78F487985913}">
      <dgm:prSet phldrT="[Text]" custT="1"/>
      <dgm:spPr/>
      <dgm:t>
        <a:bodyPr/>
        <a:lstStyle/>
        <a:p>
          <a:pPr marL="357188" indent="0" algn="l"/>
          <a:r>
            <a:rPr lang="en-GB" sz="2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 Future outlook</a:t>
          </a:r>
          <a:endParaRPr lang="en-GB" sz="2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3AEE474-B40B-454A-81A8-0FAF31AA4688}" type="parTrans" cxnId="{FBBCA143-87A9-495B-82A9-071699890631}">
      <dgm:prSet/>
      <dgm:spPr/>
      <dgm:t>
        <a:bodyPr/>
        <a:lstStyle/>
        <a:p>
          <a:endParaRPr lang="en-GB"/>
        </a:p>
      </dgm:t>
    </dgm:pt>
    <dgm:pt modelId="{BA8FE650-76D2-4D53-945C-DEFF0F7DDC4B}" type="sibTrans" cxnId="{FBBCA143-87A9-495B-82A9-071699890631}">
      <dgm:prSet/>
      <dgm:spPr/>
      <dgm:t>
        <a:bodyPr/>
        <a:lstStyle/>
        <a:p>
          <a:endParaRPr lang="en-GB"/>
        </a:p>
      </dgm:t>
    </dgm:pt>
    <dgm:pt modelId="{9324116A-5924-416F-8954-72028BBD7630}" type="pres">
      <dgm:prSet presAssocID="{E1C43297-B19F-4592-8B01-9C7B2FAFC5D7}" presName="Name0" presStyleCnt="0">
        <dgm:presLayoutVars>
          <dgm:dir/>
          <dgm:animLvl val="lvl"/>
          <dgm:resizeHandles val="exact"/>
        </dgm:presLayoutVars>
      </dgm:prSet>
      <dgm:spPr/>
    </dgm:pt>
    <dgm:pt modelId="{84366F3B-03F0-4C0B-BB3F-CAC8DAEBDABA}" type="pres">
      <dgm:prSet presAssocID="{E1C43297-B19F-4592-8B01-9C7B2FAFC5D7}" presName="dummy" presStyleCnt="0"/>
      <dgm:spPr/>
    </dgm:pt>
    <dgm:pt modelId="{D911005D-1F4E-4A5C-BB96-E197938E2812}" type="pres">
      <dgm:prSet presAssocID="{E1C43297-B19F-4592-8B01-9C7B2FAFC5D7}" presName="linH" presStyleCnt="0"/>
      <dgm:spPr/>
    </dgm:pt>
    <dgm:pt modelId="{B50792CE-CA50-4B52-A9D5-4AA92552F11E}" type="pres">
      <dgm:prSet presAssocID="{E1C43297-B19F-4592-8B01-9C7B2FAFC5D7}" presName="padding1" presStyleCnt="0"/>
      <dgm:spPr/>
    </dgm:pt>
    <dgm:pt modelId="{B065A90A-87B1-4C82-BA7A-39FD84BA42C7}" type="pres">
      <dgm:prSet presAssocID="{1CD12AEE-E1EC-4BE4-95FA-1A4150E4EAC5}" presName="linV" presStyleCnt="0"/>
      <dgm:spPr/>
    </dgm:pt>
    <dgm:pt modelId="{9CFACB6A-A2E4-454E-A32A-C300571BB31B}" type="pres">
      <dgm:prSet presAssocID="{1CD12AEE-E1EC-4BE4-95FA-1A4150E4EAC5}" presName="spVertical1" presStyleCnt="0"/>
      <dgm:spPr/>
    </dgm:pt>
    <dgm:pt modelId="{37910854-B8DF-4FE3-9C00-28B21FA1B5BC}" type="pres">
      <dgm:prSet presAssocID="{1CD12AEE-E1EC-4BE4-95FA-1A4150E4EAC5}" presName="parTx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1801604-B7D5-4261-AA9A-AAFE8DC4848C}" type="pres">
      <dgm:prSet presAssocID="{1CD12AEE-E1EC-4BE4-95FA-1A4150E4EAC5}" presName="spVertical2" presStyleCnt="0"/>
      <dgm:spPr/>
    </dgm:pt>
    <dgm:pt modelId="{A29DB65E-73D6-49A7-A513-538150778091}" type="pres">
      <dgm:prSet presAssocID="{1CD12AEE-E1EC-4BE4-95FA-1A4150E4EAC5}" presName="spVertical3" presStyleCnt="0"/>
      <dgm:spPr/>
    </dgm:pt>
    <dgm:pt modelId="{5A113E44-4F90-44C4-A3C4-85D5D4E794C4}" type="pres">
      <dgm:prSet presAssocID="{C6FE8413-5A12-4BC8-8E6C-2A718DE6D995}" presName="space" presStyleCnt="0"/>
      <dgm:spPr/>
    </dgm:pt>
    <dgm:pt modelId="{40AD128E-E0A2-430A-B00A-E07BDB0BA381}" type="pres">
      <dgm:prSet presAssocID="{806E4AFA-2119-4B92-9A7F-60EF45DF1750}" presName="linV" presStyleCnt="0"/>
      <dgm:spPr/>
    </dgm:pt>
    <dgm:pt modelId="{8A94656B-4C01-49D3-B68E-04D24A3F0E3C}" type="pres">
      <dgm:prSet presAssocID="{806E4AFA-2119-4B92-9A7F-60EF45DF1750}" presName="spVertical1" presStyleCnt="0"/>
      <dgm:spPr/>
    </dgm:pt>
    <dgm:pt modelId="{C717D32C-8B2F-4611-8807-0986E0B0726C}" type="pres">
      <dgm:prSet presAssocID="{806E4AFA-2119-4B92-9A7F-60EF45DF1750}" presName="parTx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1501155-44D5-4C17-B7F3-72A9A28F64CA}" type="pres">
      <dgm:prSet presAssocID="{806E4AFA-2119-4B92-9A7F-60EF45DF1750}" presName="spVertical2" presStyleCnt="0"/>
      <dgm:spPr/>
    </dgm:pt>
    <dgm:pt modelId="{B2F74B39-C78A-4812-B65A-ABE788A47BF9}" type="pres">
      <dgm:prSet presAssocID="{806E4AFA-2119-4B92-9A7F-60EF45DF1750}" presName="spVertical3" presStyleCnt="0"/>
      <dgm:spPr/>
    </dgm:pt>
    <dgm:pt modelId="{876F02C9-97C8-42B9-980B-902AF14C3037}" type="pres">
      <dgm:prSet presAssocID="{46F27EF1-B68B-45D1-BF27-77B3C5E1E58D}" presName="space" presStyleCnt="0"/>
      <dgm:spPr/>
    </dgm:pt>
    <dgm:pt modelId="{5A3DADCC-5520-4C7E-B4D3-68C71AEEC08D}" type="pres">
      <dgm:prSet presAssocID="{CC925BC3-E983-4F53-9FD8-78F487985913}" presName="linV" presStyleCnt="0"/>
      <dgm:spPr/>
    </dgm:pt>
    <dgm:pt modelId="{F27C155F-248C-4243-ABAE-FF92DB239DC2}" type="pres">
      <dgm:prSet presAssocID="{CC925BC3-E983-4F53-9FD8-78F487985913}" presName="spVertical1" presStyleCnt="0"/>
      <dgm:spPr/>
    </dgm:pt>
    <dgm:pt modelId="{B096E838-4D53-48A3-AE7E-3F0A59949E39}" type="pres">
      <dgm:prSet presAssocID="{CC925BC3-E983-4F53-9FD8-78F487985913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C1BA7E8-2235-4DA5-9F30-43398CE14D49}" type="pres">
      <dgm:prSet presAssocID="{CC925BC3-E983-4F53-9FD8-78F487985913}" presName="spVertical2" presStyleCnt="0"/>
      <dgm:spPr/>
    </dgm:pt>
    <dgm:pt modelId="{75F6CB18-C3B6-42B2-950D-8D2A8BB2CDBB}" type="pres">
      <dgm:prSet presAssocID="{CC925BC3-E983-4F53-9FD8-78F487985913}" presName="spVertical3" presStyleCnt="0"/>
      <dgm:spPr/>
    </dgm:pt>
    <dgm:pt modelId="{44730F6D-0D78-4C2D-A174-6F618AA0D708}" type="pres">
      <dgm:prSet presAssocID="{E1C43297-B19F-4592-8B01-9C7B2FAFC5D7}" presName="padding2" presStyleCnt="0"/>
      <dgm:spPr/>
    </dgm:pt>
    <dgm:pt modelId="{8A274268-CD7E-45C0-888D-07E3F290A552}" type="pres">
      <dgm:prSet presAssocID="{E1C43297-B19F-4592-8B01-9C7B2FAFC5D7}" presName="negArrow" presStyleCnt="0"/>
      <dgm:spPr/>
    </dgm:pt>
    <dgm:pt modelId="{F4934EAB-09F8-4BAF-AC32-8B8EA0327F0A}" type="pres">
      <dgm:prSet presAssocID="{E1C43297-B19F-4592-8B01-9C7B2FAFC5D7}" presName="backgroundArrow" presStyleLbl="node1" presStyleIdx="0" presStyleCnt="1" custLinFactNeighborX="855" custLinFactNeighborY="198"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GB"/>
        </a:p>
      </dgm:t>
    </dgm:pt>
  </dgm:ptLst>
  <dgm:cxnLst>
    <dgm:cxn modelId="{353C4DAD-1E7B-4E50-BA5E-0D70E7A41F7B}" srcId="{E1C43297-B19F-4592-8B01-9C7B2FAFC5D7}" destId="{1CD12AEE-E1EC-4BE4-95FA-1A4150E4EAC5}" srcOrd="0" destOrd="0" parTransId="{E70C8B86-CA46-47D5-B740-8611A5996D04}" sibTransId="{C6FE8413-5A12-4BC8-8E6C-2A718DE6D995}"/>
    <dgm:cxn modelId="{6128CB80-A5F8-4E93-85D7-FE8443AB418F}" type="presOf" srcId="{CC925BC3-E983-4F53-9FD8-78F487985913}" destId="{B096E838-4D53-48A3-AE7E-3F0A59949E39}" srcOrd="0" destOrd="0" presId="urn:microsoft.com/office/officeart/2005/8/layout/hProcess3"/>
    <dgm:cxn modelId="{FBBCA143-87A9-495B-82A9-071699890631}" srcId="{E1C43297-B19F-4592-8B01-9C7B2FAFC5D7}" destId="{CC925BC3-E983-4F53-9FD8-78F487985913}" srcOrd="2" destOrd="0" parTransId="{73AEE474-B40B-454A-81A8-0FAF31AA4688}" sibTransId="{BA8FE650-76D2-4D53-945C-DEFF0F7DDC4B}"/>
    <dgm:cxn modelId="{B7BDB882-6981-487D-B483-46607C03A64B}" type="presOf" srcId="{1CD12AEE-E1EC-4BE4-95FA-1A4150E4EAC5}" destId="{37910854-B8DF-4FE3-9C00-28B21FA1B5BC}" srcOrd="0" destOrd="0" presId="urn:microsoft.com/office/officeart/2005/8/layout/hProcess3"/>
    <dgm:cxn modelId="{C1B3079F-752B-4FC4-964B-0FF84AECB126}" type="presOf" srcId="{806E4AFA-2119-4B92-9A7F-60EF45DF1750}" destId="{C717D32C-8B2F-4611-8807-0986E0B0726C}" srcOrd="0" destOrd="0" presId="urn:microsoft.com/office/officeart/2005/8/layout/hProcess3"/>
    <dgm:cxn modelId="{8ECCDC84-C34C-4BC9-859F-6AEABB99350C}" type="presOf" srcId="{E1C43297-B19F-4592-8B01-9C7B2FAFC5D7}" destId="{9324116A-5924-416F-8954-72028BBD7630}" srcOrd="0" destOrd="0" presId="urn:microsoft.com/office/officeart/2005/8/layout/hProcess3"/>
    <dgm:cxn modelId="{F1B912D6-A7E2-4C9A-83E3-D16DE5042F85}" srcId="{E1C43297-B19F-4592-8B01-9C7B2FAFC5D7}" destId="{806E4AFA-2119-4B92-9A7F-60EF45DF1750}" srcOrd="1" destOrd="0" parTransId="{C1339724-0AAB-4ADA-8A30-E6072F3CDF16}" sibTransId="{46F27EF1-B68B-45D1-BF27-77B3C5E1E58D}"/>
    <dgm:cxn modelId="{D5104E2E-59B7-47DD-A733-4EC427548603}" type="presParOf" srcId="{9324116A-5924-416F-8954-72028BBD7630}" destId="{84366F3B-03F0-4C0B-BB3F-CAC8DAEBDABA}" srcOrd="0" destOrd="0" presId="urn:microsoft.com/office/officeart/2005/8/layout/hProcess3"/>
    <dgm:cxn modelId="{610668BF-AFEA-458B-B58C-1282E920516B}" type="presParOf" srcId="{9324116A-5924-416F-8954-72028BBD7630}" destId="{D911005D-1F4E-4A5C-BB96-E197938E2812}" srcOrd="1" destOrd="0" presId="urn:microsoft.com/office/officeart/2005/8/layout/hProcess3"/>
    <dgm:cxn modelId="{40B34E8F-0CA6-4D9B-86A7-3D6C22E39F33}" type="presParOf" srcId="{D911005D-1F4E-4A5C-BB96-E197938E2812}" destId="{B50792CE-CA50-4B52-A9D5-4AA92552F11E}" srcOrd="0" destOrd="0" presId="urn:microsoft.com/office/officeart/2005/8/layout/hProcess3"/>
    <dgm:cxn modelId="{0DD327AD-54C1-422A-868A-DEE66E11489D}" type="presParOf" srcId="{D911005D-1F4E-4A5C-BB96-E197938E2812}" destId="{B065A90A-87B1-4C82-BA7A-39FD84BA42C7}" srcOrd="1" destOrd="0" presId="urn:microsoft.com/office/officeart/2005/8/layout/hProcess3"/>
    <dgm:cxn modelId="{EC7857B7-7A74-43E7-8420-26D19697C9D8}" type="presParOf" srcId="{B065A90A-87B1-4C82-BA7A-39FD84BA42C7}" destId="{9CFACB6A-A2E4-454E-A32A-C300571BB31B}" srcOrd="0" destOrd="0" presId="urn:microsoft.com/office/officeart/2005/8/layout/hProcess3"/>
    <dgm:cxn modelId="{2F72BE16-1DAF-43DF-A7B9-320522D521AD}" type="presParOf" srcId="{B065A90A-87B1-4C82-BA7A-39FD84BA42C7}" destId="{37910854-B8DF-4FE3-9C00-28B21FA1B5BC}" srcOrd="1" destOrd="0" presId="urn:microsoft.com/office/officeart/2005/8/layout/hProcess3"/>
    <dgm:cxn modelId="{811C251F-8ED9-4D03-B0DB-2CC4557BDA6B}" type="presParOf" srcId="{B065A90A-87B1-4C82-BA7A-39FD84BA42C7}" destId="{B1801604-B7D5-4261-AA9A-AAFE8DC4848C}" srcOrd="2" destOrd="0" presId="urn:microsoft.com/office/officeart/2005/8/layout/hProcess3"/>
    <dgm:cxn modelId="{04C213E4-217E-460A-BC7F-662F7553D5D9}" type="presParOf" srcId="{B065A90A-87B1-4C82-BA7A-39FD84BA42C7}" destId="{A29DB65E-73D6-49A7-A513-538150778091}" srcOrd="3" destOrd="0" presId="urn:microsoft.com/office/officeart/2005/8/layout/hProcess3"/>
    <dgm:cxn modelId="{99D23ACB-0DE0-4358-A22F-9EA6F259B5D4}" type="presParOf" srcId="{D911005D-1F4E-4A5C-BB96-E197938E2812}" destId="{5A113E44-4F90-44C4-A3C4-85D5D4E794C4}" srcOrd="2" destOrd="0" presId="urn:microsoft.com/office/officeart/2005/8/layout/hProcess3"/>
    <dgm:cxn modelId="{D329B3F2-313B-423E-BE73-6BB446797D8B}" type="presParOf" srcId="{D911005D-1F4E-4A5C-BB96-E197938E2812}" destId="{40AD128E-E0A2-430A-B00A-E07BDB0BA381}" srcOrd="3" destOrd="0" presId="urn:microsoft.com/office/officeart/2005/8/layout/hProcess3"/>
    <dgm:cxn modelId="{9B35EFAE-900A-4637-9A7E-C178CB0DA15A}" type="presParOf" srcId="{40AD128E-E0A2-430A-B00A-E07BDB0BA381}" destId="{8A94656B-4C01-49D3-B68E-04D24A3F0E3C}" srcOrd="0" destOrd="0" presId="urn:microsoft.com/office/officeart/2005/8/layout/hProcess3"/>
    <dgm:cxn modelId="{DB23887A-9D6E-437F-B47D-FB82DA11DA56}" type="presParOf" srcId="{40AD128E-E0A2-430A-B00A-E07BDB0BA381}" destId="{C717D32C-8B2F-4611-8807-0986E0B0726C}" srcOrd="1" destOrd="0" presId="urn:microsoft.com/office/officeart/2005/8/layout/hProcess3"/>
    <dgm:cxn modelId="{E1CF6C3E-0358-47D5-ACDD-E96025ECC9E3}" type="presParOf" srcId="{40AD128E-E0A2-430A-B00A-E07BDB0BA381}" destId="{91501155-44D5-4C17-B7F3-72A9A28F64CA}" srcOrd="2" destOrd="0" presId="urn:microsoft.com/office/officeart/2005/8/layout/hProcess3"/>
    <dgm:cxn modelId="{5F062038-7EF6-43FE-9F88-97E6C4550F5B}" type="presParOf" srcId="{40AD128E-E0A2-430A-B00A-E07BDB0BA381}" destId="{B2F74B39-C78A-4812-B65A-ABE788A47BF9}" srcOrd="3" destOrd="0" presId="urn:microsoft.com/office/officeart/2005/8/layout/hProcess3"/>
    <dgm:cxn modelId="{36541FDB-14A9-47B6-9241-AED6EBB674F0}" type="presParOf" srcId="{D911005D-1F4E-4A5C-BB96-E197938E2812}" destId="{876F02C9-97C8-42B9-980B-902AF14C3037}" srcOrd="4" destOrd="0" presId="urn:microsoft.com/office/officeart/2005/8/layout/hProcess3"/>
    <dgm:cxn modelId="{A7A7917D-74BB-40BE-9697-1858477AF059}" type="presParOf" srcId="{D911005D-1F4E-4A5C-BB96-E197938E2812}" destId="{5A3DADCC-5520-4C7E-B4D3-68C71AEEC08D}" srcOrd="5" destOrd="0" presId="urn:microsoft.com/office/officeart/2005/8/layout/hProcess3"/>
    <dgm:cxn modelId="{14F14943-956F-4523-A335-58FE0CA51B1E}" type="presParOf" srcId="{5A3DADCC-5520-4C7E-B4D3-68C71AEEC08D}" destId="{F27C155F-248C-4243-ABAE-FF92DB239DC2}" srcOrd="0" destOrd="0" presId="urn:microsoft.com/office/officeart/2005/8/layout/hProcess3"/>
    <dgm:cxn modelId="{6CDC5E57-47AF-4040-BD12-345FFF41FAC8}" type="presParOf" srcId="{5A3DADCC-5520-4C7E-B4D3-68C71AEEC08D}" destId="{B096E838-4D53-48A3-AE7E-3F0A59949E39}" srcOrd="1" destOrd="0" presId="urn:microsoft.com/office/officeart/2005/8/layout/hProcess3"/>
    <dgm:cxn modelId="{1A0B8AE0-F00D-4291-A27A-351CD5452362}" type="presParOf" srcId="{5A3DADCC-5520-4C7E-B4D3-68C71AEEC08D}" destId="{EC1BA7E8-2235-4DA5-9F30-43398CE14D49}" srcOrd="2" destOrd="0" presId="urn:microsoft.com/office/officeart/2005/8/layout/hProcess3"/>
    <dgm:cxn modelId="{A160F39A-277D-4529-9231-1B6EF28D1E82}" type="presParOf" srcId="{5A3DADCC-5520-4C7E-B4D3-68C71AEEC08D}" destId="{75F6CB18-C3B6-42B2-950D-8D2A8BB2CDBB}" srcOrd="3" destOrd="0" presId="urn:microsoft.com/office/officeart/2005/8/layout/hProcess3"/>
    <dgm:cxn modelId="{2302FC14-CD83-4FFA-8ED1-2C7C41A91DF4}" type="presParOf" srcId="{D911005D-1F4E-4A5C-BB96-E197938E2812}" destId="{44730F6D-0D78-4C2D-A174-6F618AA0D708}" srcOrd="6" destOrd="0" presId="urn:microsoft.com/office/officeart/2005/8/layout/hProcess3"/>
    <dgm:cxn modelId="{F68A607E-2431-4280-9396-D3F407CD77B1}" type="presParOf" srcId="{D911005D-1F4E-4A5C-BB96-E197938E2812}" destId="{8A274268-CD7E-45C0-888D-07E3F290A552}" srcOrd="7" destOrd="0" presId="urn:microsoft.com/office/officeart/2005/8/layout/hProcess3"/>
    <dgm:cxn modelId="{BDA2E0EC-4AC1-4EF7-80F8-7DD99C37BAEB}" type="presParOf" srcId="{D911005D-1F4E-4A5C-BB96-E197938E2812}" destId="{F4934EAB-09F8-4BAF-AC32-8B8EA0327F0A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1D51126-445B-4F88-9A3F-6B3A40CD159B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4A7C7BC-17EB-42AF-A17D-374C132793FE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17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Harmonisation/Fewer </a:t>
          </a:r>
          <a:r>
            <a:rPr lang="en-GB" sz="17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national </a:t>
          </a:r>
          <a:r>
            <a:rPr lang="en-GB" sz="17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specificities</a:t>
          </a:r>
          <a:endParaRPr lang="en-GB" sz="1700" dirty="0" smtClean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DE8C70E-A800-4512-8C84-5FED17346455}" type="parTrans" cxnId="{64ACAA7D-CA81-4357-A874-CB99A65B638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9A07DB8-5417-4110-8392-7D13695BD5B8}" type="sibTrans" cxnId="{64ACAA7D-CA81-4357-A874-CB99A65B638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609B63E-7ECF-4C4C-B75E-F8566EB61F6C}">
      <dgm:prSet phldrT="[Text]" custT="1"/>
      <dgm:spPr/>
      <dgm:t>
        <a:bodyPr/>
        <a:lstStyle/>
        <a:p>
          <a:r>
            <a:rPr lang="en-GB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Multi-country/regional offerings</a:t>
          </a:r>
          <a:endParaRPr lang="en-GB" sz="16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9165346-5305-45EB-830B-D62306413A44}" type="parTrans" cxnId="{B5BB4882-6ED6-4816-9195-534EC211E69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B1175F0-4A99-4250-81E1-39E2C11F8737}" type="sibTrans" cxnId="{B5BB4882-6ED6-4816-9195-534EC211E69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CB82F14-6EE7-4B1F-8D26-409199E2A8B5}">
      <dgm:prSet phldrT="[Text]" custT="1"/>
      <dgm:spPr/>
      <dgm:t>
        <a:bodyPr/>
        <a:lstStyle/>
        <a:p>
          <a:r>
            <a:rPr lang="en-GB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Colleges of supervisors</a:t>
          </a:r>
          <a:endParaRPr lang="en-GB" sz="16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4DDF7BB-4FE3-4D89-B5A0-138E72AB6E05}" type="parTrans" cxnId="{4CE35610-DC0C-4DC0-BA4E-6B7E950EFA1C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510CABA-11B8-468F-957C-42CACE66F707}" type="sibTrans" cxnId="{4CE35610-DC0C-4DC0-BA4E-6B7E950EFA1C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2ACA48C-C93B-47F8-AF4A-399CB47B7DB4}">
      <dgm:prSet phldrT="[Text]" custT="1"/>
      <dgm:spPr/>
      <dgm:t>
        <a:bodyPr/>
        <a:lstStyle/>
        <a:p>
          <a:r>
            <a:rPr lang="en-GB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Issuer choice</a:t>
          </a:r>
          <a:endParaRPr lang="en-GB" sz="16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DA2F046-54B3-4D98-B28F-2E2CD8F3D9A1}" type="parTrans" cxnId="{E2DB88B6-4F14-456A-A192-F241BFEE02AE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A28D842-27A4-48BA-82C6-B51A2710D96D}" type="sibTrans" cxnId="{E2DB88B6-4F14-456A-A192-F241BFEE02AE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3B178B9-370A-4100-A357-E5A66EDC0F58}" type="pres">
      <dgm:prSet presAssocID="{41D51126-445B-4F88-9A3F-6B3A40CD159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1331D84-0122-479F-AAF5-8E174D7BF7B7}" type="pres">
      <dgm:prSet presAssocID="{41D51126-445B-4F88-9A3F-6B3A40CD159B}" presName="radial" presStyleCnt="0">
        <dgm:presLayoutVars>
          <dgm:animLvl val="ctr"/>
        </dgm:presLayoutVars>
      </dgm:prSet>
      <dgm:spPr/>
    </dgm:pt>
    <dgm:pt modelId="{E9018180-DB60-40FC-9DBE-ABEE8F38B9B6}" type="pres">
      <dgm:prSet presAssocID="{F4A7C7BC-17EB-42AF-A17D-374C132793FE}" presName="centerShape" presStyleLbl="vennNode1" presStyleIdx="0" presStyleCnt="4" custScaleX="89564" custScaleY="89563" custLinFactNeighborX="-153" custLinFactNeighborY="-9575"/>
      <dgm:spPr/>
      <dgm:t>
        <a:bodyPr/>
        <a:lstStyle/>
        <a:p>
          <a:endParaRPr lang="en-GB"/>
        </a:p>
      </dgm:t>
    </dgm:pt>
    <dgm:pt modelId="{75DB9176-9492-42D7-A512-A1981EC2E167}" type="pres">
      <dgm:prSet presAssocID="{4609B63E-7ECF-4C4C-B75E-F8566EB61F6C}" presName="node" presStyleLbl="vennNode1" presStyleIdx="1" presStyleCnt="4" custRadScaleRad="75631" custRadScaleInc="-14919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1EE074-CACC-4C70-B4F4-B4ACBBAE3BEF}" type="pres">
      <dgm:prSet presAssocID="{5CB82F14-6EE7-4B1F-8D26-409199E2A8B5}" presName="node" presStyleLbl="vennNode1" presStyleIdx="2" presStyleCnt="4" custScaleX="132498" custRadScaleRad="106653" custRadScaleInc="-3788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86D2F3-2D4E-41AC-B548-AA41B8A40210}" type="pres">
      <dgm:prSet presAssocID="{E2ACA48C-C93B-47F8-AF4A-399CB47B7DB4}" presName="node" presStyleLbl="vennNode1" presStyleIdx="3" presStyleCnt="4" custScaleX="100801" custRadScaleRad="100794" custRadScaleInc="3865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DCFC55E-DD08-4E56-B564-B23EE451B8BA}" type="presOf" srcId="{F4A7C7BC-17EB-42AF-A17D-374C132793FE}" destId="{E9018180-DB60-40FC-9DBE-ABEE8F38B9B6}" srcOrd="0" destOrd="0" presId="urn:microsoft.com/office/officeart/2005/8/layout/radial3"/>
    <dgm:cxn modelId="{E4181072-479C-4A8F-B421-0CBD3FA8B500}" type="presOf" srcId="{4609B63E-7ECF-4C4C-B75E-F8566EB61F6C}" destId="{75DB9176-9492-42D7-A512-A1981EC2E167}" srcOrd="0" destOrd="0" presId="urn:microsoft.com/office/officeart/2005/8/layout/radial3"/>
    <dgm:cxn modelId="{93B0E444-0F0B-4372-88E2-220B4BAAE249}" type="presOf" srcId="{E2ACA48C-C93B-47F8-AF4A-399CB47B7DB4}" destId="{CC86D2F3-2D4E-41AC-B548-AA41B8A40210}" srcOrd="0" destOrd="0" presId="urn:microsoft.com/office/officeart/2005/8/layout/radial3"/>
    <dgm:cxn modelId="{6478CF9F-7581-4358-8F95-69AC45B4481B}" type="presOf" srcId="{5CB82F14-6EE7-4B1F-8D26-409199E2A8B5}" destId="{EE1EE074-CACC-4C70-B4F4-B4ACBBAE3BEF}" srcOrd="0" destOrd="0" presId="urn:microsoft.com/office/officeart/2005/8/layout/radial3"/>
    <dgm:cxn modelId="{64ACAA7D-CA81-4357-A874-CB99A65B6383}" srcId="{41D51126-445B-4F88-9A3F-6B3A40CD159B}" destId="{F4A7C7BC-17EB-42AF-A17D-374C132793FE}" srcOrd="0" destOrd="0" parTransId="{EDE8C70E-A800-4512-8C84-5FED17346455}" sibTransId="{79A07DB8-5417-4110-8392-7D13695BD5B8}"/>
    <dgm:cxn modelId="{E2DB88B6-4F14-456A-A192-F241BFEE02AE}" srcId="{F4A7C7BC-17EB-42AF-A17D-374C132793FE}" destId="{E2ACA48C-C93B-47F8-AF4A-399CB47B7DB4}" srcOrd="2" destOrd="0" parTransId="{2DA2F046-54B3-4D98-B28F-2E2CD8F3D9A1}" sibTransId="{FA28D842-27A4-48BA-82C6-B51A2710D96D}"/>
    <dgm:cxn modelId="{B5BB4882-6ED6-4816-9195-534EC211E693}" srcId="{F4A7C7BC-17EB-42AF-A17D-374C132793FE}" destId="{4609B63E-7ECF-4C4C-B75E-F8566EB61F6C}" srcOrd="0" destOrd="0" parTransId="{39165346-5305-45EB-830B-D62306413A44}" sibTransId="{0B1175F0-4A99-4250-81E1-39E2C11F8737}"/>
    <dgm:cxn modelId="{062E6E1F-BE6E-4004-BC5A-ECD607F4EA31}" type="presOf" srcId="{41D51126-445B-4F88-9A3F-6B3A40CD159B}" destId="{63B178B9-370A-4100-A357-E5A66EDC0F58}" srcOrd="0" destOrd="0" presId="urn:microsoft.com/office/officeart/2005/8/layout/radial3"/>
    <dgm:cxn modelId="{4CE35610-DC0C-4DC0-BA4E-6B7E950EFA1C}" srcId="{F4A7C7BC-17EB-42AF-A17D-374C132793FE}" destId="{5CB82F14-6EE7-4B1F-8D26-409199E2A8B5}" srcOrd="1" destOrd="0" parTransId="{C4DDF7BB-4FE3-4D89-B5A0-138E72AB6E05}" sibTransId="{4510CABA-11B8-468F-957C-42CACE66F707}"/>
    <dgm:cxn modelId="{6C8BA0C0-00A8-423D-964D-C63A98EEEB55}" type="presParOf" srcId="{63B178B9-370A-4100-A357-E5A66EDC0F58}" destId="{B1331D84-0122-479F-AAF5-8E174D7BF7B7}" srcOrd="0" destOrd="0" presId="urn:microsoft.com/office/officeart/2005/8/layout/radial3"/>
    <dgm:cxn modelId="{8DA06C99-8731-423F-B631-BC6EB74A7C8F}" type="presParOf" srcId="{B1331D84-0122-479F-AAF5-8E174D7BF7B7}" destId="{E9018180-DB60-40FC-9DBE-ABEE8F38B9B6}" srcOrd="0" destOrd="0" presId="urn:microsoft.com/office/officeart/2005/8/layout/radial3"/>
    <dgm:cxn modelId="{9C964FD5-C81A-428F-BA85-72798AD39BEB}" type="presParOf" srcId="{B1331D84-0122-479F-AAF5-8E174D7BF7B7}" destId="{75DB9176-9492-42D7-A512-A1981EC2E167}" srcOrd="1" destOrd="0" presId="urn:microsoft.com/office/officeart/2005/8/layout/radial3"/>
    <dgm:cxn modelId="{C108F12C-DC28-4D47-9930-9591CB3A1B88}" type="presParOf" srcId="{B1331D84-0122-479F-AAF5-8E174D7BF7B7}" destId="{EE1EE074-CACC-4C70-B4F4-B4ACBBAE3BEF}" srcOrd="2" destOrd="0" presId="urn:microsoft.com/office/officeart/2005/8/layout/radial3"/>
    <dgm:cxn modelId="{BAF1DF0F-B298-4965-8D6C-320011D17897}" type="presParOf" srcId="{B1331D84-0122-479F-AAF5-8E174D7BF7B7}" destId="{CC86D2F3-2D4E-41AC-B548-AA41B8A40210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9E9CF4-A512-4FE0-BBE0-A4C29B908D87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13F24682-F772-4302-9FAA-336C7F291214}">
      <dgm:prSet phldrT="[Text]"/>
      <dgm:spPr>
        <a:solidFill>
          <a:srgbClr val="0090CC"/>
        </a:solidFill>
      </dgm:spPr>
      <dgm:t>
        <a:bodyPr/>
        <a:lstStyle/>
        <a:p>
          <a:r>
            <a:rPr lang="en-GB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Knowledge Sharing</a:t>
          </a:r>
          <a:endParaRPr lang="en-GB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34AB46C-D18F-4924-9602-E62F85C549FD}" type="parTrans" cxnId="{AE5915BF-15F9-4B66-A6B9-8086BB4FAFF9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055B97D-D3C0-4910-9209-509626B8E7FE}" type="sibTrans" cxnId="{AE5915BF-15F9-4B66-A6B9-8086BB4FAFF9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ACBE719-6456-4C7A-BB2E-350FCBECEC93}">
      <dgm:prSet phldrT="[Text]"/>
      <dgm:spPr>
        <a:solidFill>
          <a:srgbClr val="0090CC"/>
        </a:solidFill>
      </dgm:spPr>
      <dgm:t>
        <a:bodyPr/>
        <a:lstStyle/>
        <a:p>
          <a:r>
            <a:rPr lang="en-GB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Business Development</a:t>
          </a:r>
          <a:endParaRPr lang="en-GB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C28D199-99F9-4D2A-8407-2FC2FE6DD981}" type="parTrans" cxnId="{C0E106DF-7392-4E35-B518-D4247563F987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90CBD0A-BBED-4EA4-B455-E6314D253F62}" type="sibTrans" cxnId="{C0E106DF-7392-4E35-B518-D4247563F987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3084449-FDC3-41E1-A382-B51A6E43F935}">
      <dgm:prSet phldrT="[Text]" custT="1"/>
      <dgm:spPr>
        <a:solidFill>
          <a:srgbClr val="0090CC"/>
        </a:solidFill>
      </dgm:spPr>
      <dgm:t>
        <a:bodyPr/>
        <a:lstStyle/>
        <a:p>
          <a:r>
            <a:rPr lang="en-GB" sz="17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Interest Representation</a:t>
          </a:r>
          <a:endParaRPr lang="en-GB" sz="17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C85BE68-81F5-46D7-94B7-6E5EB04857C8}" type="parTrans" cxnId="{8BEF62F7-1EE3-49EA-9489-B976C0C53046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EB6424F-73BF-474E-A190-9A13C601C37B}" type="sibTrans" cxnId="{8BEF62F7-1EE3-49EA-9489-B976C0C53046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5494E06-D371-4D84-AD31-4FEB4766FB22}" type="pres">
      <dgm:prSet presAssocID="{319E9CF4-A512-4FE0-BBE0-A4C29B908D87}" presName="compositeShape" presStyleCnt="0">
        <dgm:presLayoutVars>
          <dgm:chMax val="7"/>
          <dgm:dir/>
          <dgm:resizeHandles val="exact"/>
        </dgm:presLayoutVars>
      </dgm:prSet>
      <dgm:spPr/>
    </dgm:pt>
    <dgm:pt modelId="{51BF74BA-14DE-45B6-B03B-28E2522CD4A2}" type="pres">
      <dgm:prSet presAssocID="{319E9CF4-A512-4FE0-BBE0-A4C29B908D87}" presName="wedge1" presStyleLbl="node1" presStyleIdx="0" presStyleCnt="3"/>
      <dgm:spPr/>
      <dgm:t>
        <a:bodyPr/>
        <a:lstStyle/>
        <a:p>
          <a:endParaRPr lang="en-GB"/>
        </a:p>
      </dgm:t>
    </dgm:pt>
    <dgm:pt modelId="{632E1BC9-6192-4FBF-92E7-B4D4AA51DBC9}" type="pres">
      <dgm:prSet presAssocID="{319E9CF4-A512-4FE0-BBE0-A4C29B908D87}" presName="dummy1a" presStyleCnt="0"/>
      <dgm:spPr/>
    </dgm:pt>
    <dgm:pt modelId="{55977CEB-5576-42AA-B09E-27BFC555786C}" type="pres">
      <dgm:prSet presAssocID="{319E9CF4-A512-4FE0-BBE0-A4C29B908D87}" presName="dummy1b" presStyleCnt="0"/>
      <dgm:spPr/>
    </dgm:pt>
    <dgm:pt modelId="{1169B134-CD37-47B3-AAA4-0E72B0EAB91A}" type="pres">
      <dgm:prSet presAssocID="{319E9CF4-A512-4FE0-BBE0-A4C29B908D87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201860F-6429-441C-8E66-C5EE722C16A3}" type="pres">
      <dgm:prSet presAssocID="{319E9CF4-A512-4FE0-BBE0-A4C29B908D87}" presName="wedge2" presStyleLbl="node1" presStyleIdx="1" presStyleCnt="3"/>
      <dgm:spPr/>
      <dgm:t>
        <a:bodyPr/>
        <a:lstStyle/>
        <a:p>
          <a:endParaRPr lang="en-GB"/>
        </a:p>
      </dgm:t>
    </dgm:pt>
    <dgm:pt modelId="{E542A3FE-54EE-41FE-8828-0D1BDCAED222}" type="pres">
      <dgm:prSet presAssocID="{319E9CF4-A512-4FE0-BBE0-A4C29B908D87}" presName="dummy2a" presStyleCnt="0"/>
      <dgm:spPr/>
    </dgm:pt>
    <dgm:pt modelId="{A4BE1CD8-B986-43EC-938A-212C0317B1D4}" type="pres">
      <dgm:prSet presAssocID="{319E9CF4-A512-4FE0-BBE0-A4C29B908D87}" presName="dummy2b" presStyleCnt="0"/>
      <dgm:spPr/>
    </dgm:pt>
    <dgm:pt modelId="{7BAFD647-59BE-42C5-B073-77A23B25A73F}" type="pres">
      <dgm:prSet presAssocID="{319E9CF4-A512-4FE0-BBE0-A4C29B908D87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81AF7EF-CC4C-465E-A9C6-5019EC2410C4}" type="pres">
      <dgm:prSet presAssocID="{319E9CF4-A512-4FE0-BBE0-A4C29B908D87}" presName="wedge3" presStyleLbl="node1" presStyleIdx="2" presStyleCnt="3"/>
      <dgm:spPr/>
      <dgm:t>
        <a:bodyPr/>
        <a:lstStyle/>
        <a:p>
          <a:endParaRPr lang="en-GB"/>
        </a:p>
      </dgm:t>
    </dgm:pt>
    <dgm:pt modelId="{34F86E2E-7B66-4A72-929B-41F48DDB4C9C}" type="pres">
      <dgm:prSet presAssocID="{319E9CF4-A512-4FE0-BBE0-A4C29B908D87}" presName="dummy3a" presStyleCnt="0"/>
      <dgm:spPr/>
    </dgm:pt>
    <dgm:pt modelId="{7E3A57A6-6129-4729-B87C-509952B45870}" type="pres">
      <dgm:prSet presAssocID="{319E9CF4-A512-4FE0-BBE0-A4C29B908D87}" presName="dummy3b" presStyleCnt="0"/>
      <dgm:spPr/>
    </dgm:pt>
    <dgm:pt modelId="{1B81A5C7-0927-44F7-AE0F-AC7D680FABAE}" type="pres">
      <dgm:prSet presAssocID="{319E9CF4-A512-4FE0-BBE0-A4C29B908D87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9A81ABF-83BB-4655-A2D2-6EA91879A5D8}" type="pres">
      <dgm:prSet presAssocID="{2055B97D-D3C0-4910-9209-509626B8E7FE}" presName="arrowWedge1" presStyleLbl="fgSibTrans2D1" presStyleIdx="0" presStyleCnt="3"/>
      <dgm:spPr/>
    </dgm:pt>
    <dgm:pt modelId="{CAE5173B-28ED-478C-8AEC-7387354C3275}" type="pres">
      <dgm:prSet presAssocID="{290CBD0A-BBED-4EA4-B455-E6314D253F62}" presName="arrowWedge2" presStyleLbl="fgSibTrans2D1" presStyleIdx="1" presStyleCnt="3"/>
      <dgm:spPr/>
    </dgm:pt>
    <dgm:pt modelId="{44B98FE8-D8BF-4EE3-8D93-E9493F6F686E}" type="pres">
      <dgm:prSet presAssocID="{0EB6424F-73BF-474E-A190-9A13C601C37B}" presName="arrowWedge3" presStyleLbl="fgSibTrans2D1" presStyleIdx="2" presStyleCnt="3"/>
      <dgm:spPr/>
    </dgm:pt>
  </dgm:ptLst>
  <dgm:cxnLst>
    <dgm:cxn modelId="{ED1CEDCE-BB90-49CA-8410-76B79C5010D7}" type="presOf" srcId="{93084449-FDC3-41E1-A382-B51A6E43F935}" destId="{D81AF7EF-CC4C-465E-A9C6-5019EC2410C4}" srcOrd="0" destOrd="0" presId="urn:microsoft.com/office/officeart/2005/8/layout/cycle8"/>
    <dgm:cxn modelId="{AE5915BF-15F9-4B66-A6B9-8086BB4FAFF9}" srcId="{319E9CF4-A512-4FE0-BBE0-A4C29B908D87}" destId="{13F24682-F772-4302-9FAA-336C7F291214}" srcOrd="0" destOrd="0" parTransId="{434AB46C-D18F-4924-9602-E62F85C549FD}" sibTransId="{2055B97D-D3C0-4910-9209-509626B8E7FE}"/>
    <dgm:cxn modelId="{E82303C8-B969-421E-9194-5489E7906D04}" type="presOf" srcId="{93084449-FDC3-41E1-A382-B51A6E43F935}" destId="{1B81A5C7-0927-44F7-AE0F-AC7D680FABAE}" srcOrd="1" destOrd="0" presId="urn:microsoft.com/office/officeart/2005/8/layout/cycle8"/>
    <dgm:cxn modelId="{8BEF62F7-1EE3-49EA-9489-B976C0C53046}" srcId="{319E9CF4-A512-4FE0-BBE0-A4C29B908D87}" destId="{93084449-FDC3-41E1-A382-B51A6E43F935}" srcOrd="2" destOrd="0" parTransId="{DC85BE68-81F5-46D7-94B7-6E5EB04857C8}" sibTransId="{0EB6424F-73BF-474E-A190-9A13C601C37B}"/>
    <dgm:cxn modelId="{99F6A263-2B54-44E7-B4C2-40C1C02A9DDB}" type="presOf" srcId="{13F24682-F772-4302-9FAA-336C7F291214}" destId="{51BF74BA-14DE-45B6-B03B-28E2522CD4A2}" srcOrd="0" destOrd="0" presId="urn:microsoft.com/office/officeart/2005/8/layout/cycle8"/>
    <dgm:cxn modelId="{44745EA1-1584-40A7-98FE-E073AA23A005}" type="presOf" srcId="{5ACBE719-6456-4C7A-BB2E-350FCBECEC93}" destId="{7BAFD647-59BE-42C5-B073-77A23B25A73F}" srcOrd="1" destOrd="0" presId="urn:microsoft.com/office/officeart/2005/8/layout/cycle8"/>
    <dgm:cxn modelId="{3BA26470-F8B6-4386-BCFC-8E0843F592AB}" type="presOf" srcId="{319E9CF4-A512-4FE0-BBE0-A4C29B908D87}" destId="{E5494E06-D371-4D84-AD31-4FEB4766FB22}" srcOrd="0" destOrd="0" presId="urn:microsoft.com/office/officeart/2005/8/layout/cycle8"/>
    <dgm:cxn modelId="{C9A38FBF-1EE9-48EB-A50E-6A709386BF30}" type="presOf" srcId="{5ACBE719-6456-4C7A-BB2E-350FCBECEC93}" destId="{B201860F-6429-441C-8E66-C5EE722C16A3}" srcOrd="0" destOrd="0" presId="urn:microsoft.com/office/officeart/2005/8/layout/cycle8"/>
    <dgm:cxn modelId="{4C07587D-DFDC-4C1E-88CF-1061599BBDED}" type="presOf" srcId="{13F24682-F772-4302-9FAA-336C7F291214}" destId="{1169B134-CD37-47B3-AAA4-0E72B0EAB91A}" srcOrd="1" destOrd="0" presId="urn:microsoft.com/office/officeart/2005/8/layout/cycle8"/>
    <dgm:cxn modelId="{C0E106DF-7392-4E35-B518-D4247563F987}" srcId="{319E9CF4-A512-4FE0-BBE0-A4C29B908D87}" destId="{5ACBE719-6456-4C7A-BB2E-350FCBECEC93}" srcOrd="1" destOrd="0" parTransId="{DC28D199-99F9-4D2A-8407-2FC2FE6DD981}" sibTransId="{290CBD0A-BBED-4EA4-B455-E6314D253F62}"/>
    <dgm:cxn modelId="{FC928855-F8E4-43AE-9164-E30B48DBD727}" type="presParOf" srcId="{E5494E06-D371-4D84-AD31-4FEB4766FB22}" destId="{51BF74BA-14DE-45B6-B03B-28E2522CD4A2}" srcOrd="0" destOrd="0" presId="urn:microsoft.com/office/officeart/2005/8/layout/cycle8"/>
    <dgm:cxn modelId="{17392C5C-5CBE-4E0D-97C9-9EE5976F7179}" type="presParOf" srcId="{E5494E06-D371-4D84-AD31-4FEB4766FB22}" destId="{632E1BC9-6192-4FBF-92E7-B4D4AA51DBC9}" srcOrd="1" destOrd="0" presId="urn:microsoft.com/office/officeart/2005/8/layout/cycle8"/>
    <dgm:cxn modelId="{E5F61A69-55CA-40B6-9BD9-6640100CDA4F}" type="presParOf" srcId="{E5494E06-D371-4D84-AD31-4FEB4766FB22}" destId="{55977CEB-5576-42AA-B09E-27BFC555786C}" srcOrd="2" destOrd="0" presId="urn:microsoft.com/office/officeart/2005/8/layout/cycle8"/>
    <dgm:cxn modelId="{0ED5F395-3AD1-498A-9B3E-17A7C8F22B96}" type="presParOf" srcId="{E5494E06-D371-4D84-AD31-4FEB4766FB22}" destId="{1169B134-CD37-47B3-AAA4-0E72B0EAB91A}" srcOrd="3" destOrd="0" presId="urn:microsoft.com/office/officeart/2005/8/layout/cycle8"/>
    <dgm:cxn modelId="{FA8D366B-F65E-4801-9398-BF6F8F15E75D}" type="presParOf" srcId="{E5494E06-D371-4D84-AD31-4FEB4766FB22}" destId="{B201860F-6429-441C-8E66-C5EE722C16A3}" srcOrd="4" destOrd="0" presId="urn:microsoft.com/office/officeart/2005/8/layout/cycle8"/>
    <dgm:cxn modelId="{7773C7C1-428B-413C-AB8E-7438F8003F2E}" type="presParOf" srcId="{E5494E06-D371-4D84-AD31-4FEB4766FB22}" destId="{E542A3FE-54EE-41FE-8828-0D1BDCAED222}" srcOrd="5" destOrd="0" presId="urn:microsoft.com/office/officeart/2005/8/layout/cycle8"/>
    <dgm:cxn modelId="{C7138536-4FBB-4A9E-84CF-42BF12BC1378}" type="presParOf" srcId="{E5494E06-D371-4D84-AD31-4FEB4766FB22}" destId="{A4BE1CD8-B986-43EC-938A-212C0317B1D4}" srcOrd="6" destOrd="0" presId="urn:microsoft.com/office/officeart/2005/8/layout/cycle8"/>
    <dgm:cxn modelId="{F7E2682E-4099-4F1C-8DAF-4E6FD8DA80BD}" type="presParOf" srcId="{E5494E06-D371-4D84-AD31-4FEB4766FB22}" destId="{7BAFD647-59BE-42C5-B073-77A23B25A73F}" srcOrd="7" destOrd="0" presId="urn:microsoft.com/office/officeart/2005/8/layout/cycle8"/>
    <dgm:cxn modelId="{B8157507-772B-4494-8A29-C93BB6079407}" type="presParOf" srcId="{E5494E06-D371-4D84-AD31-4FEB4766FB22}" destId="{D81AF7EF-CC4C-465E-A9C6-5019EC2410C4}" srcOrd="8" destOrd="0" presId="urn:microsoft.com/office/officeart/2005/8/layout/cycle8"/>
    <dgm:cxn modelId="{52B7467F-2674-46CE-817C-E9ACD8007E24}" type="presParOf" srcId="{E5494E06-D371-4D84-AD31-4FEB4766FB22}" destId="{34F86E2E-7B66-4A72-929B-41F48DDB4C9C}" srcOrd="9" destOrd="0" presId="urn:microsoft.com/office/officeart/2005/8/layout/cycle8"/>
    <dgm:cxn modelId="{A60D6973-5450-436B-B0AA-8B8121443178}" type="presParOf" srcId="{E5494E06-D371-4D84-AD31-4FEB4766FB22}" destId="{7E3A57A6-6129-4729-B87C-509952B45870}" srcOrd="10" destOrd="0" presId="urn:microsoft.com/office/officeart/2005/8/layout/cycle8"/>
    <dgm:cxn modelId="{D42A8D17-B303-4A74-933D-92342077C8AE}" type="presParOf" srcId="{E5494E06-D371-4D84-AD31-4FEB4766FB22}" destId="{1B81A5C7-0927-44F7-AE0F-AC7D680FABAE}" srcOrd="11" destOrd="0" presId="urn:microsoft.com/office/officeart/2005/8/layout/cycle8"/>
    <dgm:cxn modelId="{DFB2DDDE-9984-476E-A91C-CC5BE158EB7A}" type="presParOf" srcId="{E5494E06-D371-4D84-AD31-4FEB4766FB22}" destId="{39A81ABF-83BB-4655-A2D2-6EA91879A5D8}" srcOrd="12" destOrd="0" presId="urn:microsoft.com/office/officeart/2005/8/layout/cycle8"/>
    <dgm:cxn modelId="{0C681813-46C1-420A-B43D-72E312BEC4FF}" type="presParOf" srcId="{E5494E06-D371-4D84-AD31-4FEB4766FB22}" destId="{CAE5173B-28ED-478C-8AEC-7387354C3275}" srcOrd="13" destOrd="0" presId="urn:microsoft.com/office/officeart/2005/8/layout/cycle8"/>
    <dgm:cxn modelId="{9FB2D75A-E2B3-48DB-BDA9-52B550C03E16}" type="presParOf" srcId="{E5494E06-D371-4D84-AD31-4FEB4766FB22}" destId="{44B98FE8-D8BF-4EE3-8D93-E9493F6F686E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3B891B1-18C5-4597-A62E-ABA80A9597A4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4EFEEFB-4485-409D-BC0A-F0634299A7AB}">
      <dgm:prSet phldrT="[Text]" custT="1"/>
      <dgm:spPr>
        <a:solidFill>
          <a:srgbClr val="0090CC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GB" sz="1800" u="none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Initially, focus on industry </a:t>
          </a:r>
          <a:r>
            <a:rPr lang="en-GB" sz="1800" b="1" u="none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STANDARDS</a:t>
          </a:r>
          <a:r>
            <a:rPr lang="en-GB" sz="1800" u="none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for establishing CSD links</a:t>
          </a:r>
          <a:endParaRPr lang="en-GB" sz="1800" u="none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1AEC350-8E45-40CA-AB1C-8CEA998547ED}" type="parTrans" cxnId="{4D565B6E-C473-4F2F-B2DE-A5D6D847FA7E}">
      <dgm:prSet/>
      <dgm:spPr/>
      <dgm:t>
        <a:bodyPr/>
        <a:lstStyle/>
        <a:p>
          <a:endParaRPr lang="en-GB"/>
        </a:p>
      </dgm:t>
    </dgm:pt>
    <dgm:pt modelId="{BEC6175C-8425-4804-86FE-E6153AAF755A}" type="sibTrans" cxnId="{4D565B6E-C473-4F2F-B2DE-A5D6D847FA7E}">
      <dgm:prSet/>
      <dgm:spPr/>
      <dgm:t>
        <a:bodyPr/>
        <a:lstStyle/>
        <a:p>
          <a:endParaRPr lang="en-GB"/>
        </a:p>
      </dgm:t>
    </dgm:pt>
    <dgm:pt modelId="{423892F8-4DA2-4070-BEEC-D69627671FBA}">
      <dgm:prSet phldrT="[Text]" custT="1"/>
      <dgm:spPr>
        <a:solidFill>
          <a:srgbClr val="0090CC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GB" sz="1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With Code of Conduct and later EU regulations, increased focus on </a:t>
          </a:r>
          <a:r>
            <a:rPr lang="en-GB" sz="1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LOBBYING</a:t>
          </a:r>
        </a:p>
      </dgm:t>
    </dgm:pt>
    <dgm:pt modelId="{63F518AE-438A-481D-A238-C9B3135488F6}" type="parTrans" cxnId="{AD070D4D-F296-48F0-97ED-DAF775CFF5A6}">
      <dgm:prSet/>
      <dgm:spPr/>
      <dgm:t>
        <a:bodyPr/>
        <a:lstStyle/>
        <a:p>
          <a:endParaRPr lang="en-GB"/>
        </a:p>
      </dgm:t>
    </dgm:pt>
    <dgm:pt modelId="{AF36EC21-C84C-4D02-A333-50B1EA936C4F}" type="sibTrans" cxnId="{AD070D4D-F296-48F0-97ED-DAF775CFF5A6}">
      <dgm:prSet/>
      <dgm:spPr/>
      <dgm:t>
        <a:bodyPr/>
        <a:lstStyle/>
        <a:p>
          <a:endParaRPr lang="en-GB"/>
        </a:p>
      </dgm:t>
    </dgm:pt>
    <dgm:pt modelId="{D705603B-1392-41A4-A943-63A05482DB6A}">
      <dgm:prSet phldrT="[Text]" custT="1"/>
      <dgm:spPr>
        <a:solidFill>
          <a:srgbClr val="0090CC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GB" sz="1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Effective lobbying requires good</a:t>
          </a:r>
          <a:r>
            <a:rPr lang="en-GB" sz="1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DATA </a:t>
          </a:r>
          <a:r>
            <a:rPr lang="en-GB" sz="1800" b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on CSD industry &amp; </a:t>
          </a:r>
          <a:r>
            <a:rPr lang="en-GB" sz="1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information-sharing</a:t>
          </a:r>
        </a:p>
      </dgm:t>
    </dgm:pt>
    <dgm:pt modelId="{94CC050D-0379-49B1-A400-55542D85CB10}" type="parTrans" cxnId="{06DAE718-049E-4B0B-A481-5EFEF96DA943}">
      <dgm:prSet/>
      <dgm:spPr/>
      <dgm:t>
        <a:bodyPr/>
        <a:lstStyle/>
        <a:p>
          <a:endParaRPr lang="en-GB"/>
        </a:p>
      </dgm:t>
    </dgm:pt>
    <dgm:pt modelId="{1F1021C7-11E7-4DD7-88FE-92D0CD32A7EF}" type="sibTrans" cxnId="{06DAE718-049E-4B0B-A481-5EFEF96DA943}">
      <dgm:prSet/>
      <dgm:spPr/>
      <dgm:t>
        <a:bodyPr/>
        <a:lstStyle/>
        <a:p>
          <a:endParaRPr lang="en-GB"/>
        </a:p>
      </dgm:t>
    </dgm:pt>
    <dgm:pt modelId="{5B076DEC-2833-4219-847E-2B9531252660}" type="pres">
      <dgm:prSet presAssocID="{E3B891B1-18C5-4597-A62E-ABA80A9597A4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6FE90D68-38F4-443A-BC2D-56D025E47E74}" type="pres">
      <dgm:prSet presAssocID="{C4EFEEFB-4485-409D-BC0A-F0634299A7AB}" presName="composite" presStyleCnt="0"/>
      <dgm:spPr/>
    </dgm:pt>
    <dgm:pt modelId="{5BF2BDDC-F0B1-4196-A74A-83B2712D3851}" type="pres">
      <dgm:prSet presAssocID="{C4EFEEFB-4485-409D-BC0A-F0634299A7AB}" presName="bentUpArrow1" presStyleLbl="alignImgPlace1" presStyleIdx="0" presStyleCnt="2" custScaleX="79830" custScaleY="89928" custLinFactNeighborX="-28627" custLinFactNeighborY="2180"/>
      <dgm:spPr>
        <a:solidFill>
          <a:srgbClr val="FF9933"/>
        </a:solidFill>
      </dgm:spPr>
      <dgm:t>
        <a:bodyPr/>
        <a:lstStyle/>
        <a:p>
          <a:endParaRPr lang="en-GB"/>
        </a:p>
      </dgm:t>
    </dgm:pt>
    <dgm:pt modelId="{6B0A36AD-E4F1-4D82-8E51-5E0790BD42E0}" type="pres">
      <dgm:prSet presAssocID="{C4EFEEFB-4485-409D-BC0A-F0634299A7AB}" presName="ParentText" presStyleLbl="node1" presStyleIdx="0" presStyleCnt="3" custScaleX="186917" custScaleY="103859" custLinFactNeighborX="-391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9553EBA-42FD-44A6-A5F0-D7EF9481506F}" type="pres">
      <dgm:prSet presAssocID="{C4EFEEFB-4485-409D-BC0A-F0634299A7AB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3184DF8-009E-467E-8AE7-DFF8D23282FC}" type="pres">
      <dgm:prSet presAssocID="{BEC6175C-8425-4804-86FE-E6153AAF755A}" presName="sibTrans" presStyleCnt="0"/>
      <dgm:spPr/>
    </dgm:pt>
    <dgm:pt modelId="{CC4A64A4-6FC9-42A2-8DCD-3C8A08658479}" type="pres">
      <dgm:prSet presAssocID="{423892F8-4DA2-4070-BEEC-D69627671FBA}" presName="composite" presStyleCnt="0"/>
      <dgm:spPr/>
    </dgm:pt>
    <dgm:pt modelId="{85355522-DD50-4F9B-A60A-46EB38D4D43B}" type="pres">
      <dgm:prSet presAssocID="{423892F8-4DA2-4070-BEEC-D69627671FBA}" presName="bentUpArrow1" presStyleLbl="alignImgPlace1" presStyleIdx="1" presStyleCnt="2" custLinFactNeighborX="-37731" custLinFactNeighborY="10249"/>
      <dgm:spPr>
        <a:solidFill>
          <a:srgbClr val="FF9933"/>
        </a:solidFill>
      </dgm:spPr>
    </dgm:pt>
    <dgm:pt modelId="{04DC4F0A-19D9-4C1A-9944-ECC9F8D53495}" type="pres">
      <dgm:prSet presAssocID="{423892F8-4DA2-4070-BEEC-D69627671FBA}" presName="ParentText" presStyleLbl="node1" presStyleIdx="1" presStyleCnt="3" custScaleX="19892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AC9FE89-F525-4803-866F-17E36D2D0B1A}" type="pres">
      <dgm:prSet presAssocID="{423892F8-4DA2-4070-BEEC-D69627671FBA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B185FA-F837-48CF-87E2-ACF50F48A6C2}" type="pres">
      <dgm:prSet presAssocID="{AF36EC21-C84C-4D02-A333-50B1EA936C4F}" presName="sibTrans" presStyleCnt="0"/>
      <dgm:spPr/>
    </dgm:pt>
    <dgm:pt modelId="{F5DD83E7-CFE0-4A48-BB93-9C8EC9184BD5}" type="pres">
      <dgm:prSet presAssocID="{D705603B-1392-41A4-A943-63A05482DB6A}" presName="composite" presStyleCnt="0"/>
      <dgm:spPr/>
    </dgm:pt>
    <dgm:pt modelId="{900B242D-CE9D-4FDD-A156-DFA34FA1D64B}" type="pres">
      <dgm:prSet presAssocID="{D705603B-1392-41A4-A943-63A05482DB6A}" presName="ParentText" presStyleLbl="node1" presStyleIdx="2" presStyleCnt="3" custScaleX="192450" custLinFactNeighborX="-391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6DAE718-049E-4B0B-A481-5EFEF96DA943}" srcId="{E3B891B1-18C5-4597-A62E-ABA80A9597A4}" destId="{D705603B-1392-41A4-A943-63A05482DB6A}" srcOrd="2" destOrd="0" parTransId="{94CC050D-0379-49B1-A400-55542D85CB10}" sibTransId="{1F1021C7-11E7-4DD7-88FE-92D0CD32A7EF}"/>
    <dgm:cxn modelId="{4D565B6E-C473-4F2F-B2DE-A5D6D847FA7E}" srcId="{E3B891B1-18C5-4597-A62E-ABA80A9597A4}" destId="{C4EFEEFB-4485-409D-BC0A-F0634299A7AB}" srcOrd="0" destOrd="0" parTransId="{81AEC350-8E45-40CA-AB1C-8CEA998547ED}" sibTransId="{BEC6175C-8425-4804-86FE-E6153AAF755A}"/>
    <dgm:cxn modelId="{4254772A-49F0-4F5A-9556-BC3DEE3DE9AC}" type="presOf" srcId="{C4EFEEFB-4485-409D-BC0A-F0634299A7AB}" destId="{6B0A36AD-E4F1-4D82-8E51-5E0790BD42E0}" srcOrd="0" destOrd="0" presId="urn:microsoft.com/office/officeart/2005/8/layout/StepDownProcess"/>
    <dgm:cxn modelId="{629510C0-92AC-432B-95E4-6156BA08773A}" type="presOf" srcId="{423892F8-4DA2-4070-BEEC-D69627671FBA}" destId="{04DC4F0A-19D9-4C1A-9944-ECC9F8D53495}" srcOrd="0" destOrd="0" presId="urn:microsoft.com/office/officeart/2005/8/layout/StepDownProcess"/>
    <dgm:cxn modelId="{A7CD64C3-7B18-4BA1-9D23-BE4F067576DD}" type="presOf" srcId="{E3B891B1-18C5-4597-A62E-ABA80A9597A4}" destId="{5B076DEC-2833-4219-847E-2B9531252660}" srcOrd="0" destOrd="0" presId="urn:microsoft.com/office/officeart/2005/8/layout/StepDownProcess"/>
    <dgm:cxn modelId="{AD070D4D-F296-48F0-97ED-DAF775CFF5A6}" srcId="{E3B891B1-18C5-4597-A62E-ABA80A9597A4}" destId="{423892F8-4DA2-4070-BEEC-D69627671FBA}" srcOrd="1" destOrd="0" parTransId="{63F518AE-438A-481D-A238-C9B3135488F6}" sibTransId="{AF36EC21-C84C-4D02-A333-50B1EA936C4F}"/>
    <dgm:cxn modelId="{976B74DF-25A6-4179-9EEA-B9933008EE99}" type="presOf" srcId="{D705603B-1392-41A4-A943-63A05482DB6A}" destId="{900B242D-CE9D-4FDD-A156-DFA34FA1D64B}" srcOrd="0" destOrd="0" presId="urn:microsoft.com/office/officeart/2005/8/layout/StepDownProcess"/>
    <dgm:cxn modelId="{8C464DBA-0727-4CCC-B6D2-F1655A768608}" type="presParOf" srcId="{5B076DEC-2833-4219-847E-2B9531252660}" destId="{6FE90D68-38F4-443A-BC2D-56D025E47E74}" srcOrd="0" destOrd="0" presId="urn:microsoft.com/office/officeart/2005/8/layout/StepDownProcess"/>
    <dgm:cxn modelId="{D604E4D1-BBB7-4EC7-981B-8A6A69FA3665}" type="presParOf" srcId="{6FE90D68-38F4-443A-BC2D-56D025E47E74}" destId="{5BF2BDDC-F0B1-4196-A74A-83B2712D3851}" srcOrd="0" destOrd="0" presId="urn:microsoft.com/office/officeart/2005/8/layout/StepDownProcess"/>
    <dgm:cxn modelId="{098E2A49-B2FA-4639-9612-C0D317048CE8}" type="presParOf" srcId="{6FE90D68-38F4-443A-BC2D-56D025E47E74}" destId="{6B0A36AD-E4F1-4D82-8E51-5E0790BD42E0}" srcOrd="1" destOrd="0" presId="urn:microsoft.com/office/officeart/2005/8/layout/StepDownProcess"/>
    <dgm:cxn modelId="{B9675596-5F8C-4E01-8521-496B52709022}" type="presParOf" srcId="{6FE90D68-38F4-443A-BC2D-56D025E47E74}" destId="{59553EBA-42FD-44A6-A5F0-D7EF9481506F}" srcOrd="2" destOrd="0" presId="urn:microsoft.com/office/officeart/2005/8/layout/StepDownProcess"/>
    <dgm:cxn modelId="{81BF6304-AA14-4980-A8EE-5772D03BBAA8}" type="presParOf" srcId="{5B076DEC-2833-4219-847E-2B9531252660}" destId="{63184DF8-009E-467E-8AE7-DFF8D23282FC}" srcOrd="1" destOrd="0" presId="urn:microsoft.com/office/officeart/2005/8/layout/StepDownProcess"/>
    <dgm:cxn modelId="{9548FFE4-30C7-4836-9208-94018C2BACEE}" type="presParOf" srcId="{5B076DEC-2833-4219-847E-2B9531252660}" destId="{CC4A64A4-6FC9-42A2-8DCD-3C8A08658479}" srcOrd="2" destOrd="0" presId="urn:microsoft.com/office/officeart/2005/8/layout/StepDownProcess"/>
    <dgm:cxn modelId="{78DCE888-850F-4D3E-9BE8-C3C1DEE49377}" type="presParOf" srcId="{CC4A64A4-6FC9-42A2-8DCD-3C8A08658479}" destId="{85355522-DD50-4F9B-A60A-46EB38D4D43B}" srcOrd="0" destOrd="0" presId="urn:microsoft.com/office/officeart/2005/8/layout/StepDownProcess"/>
    <dgm:cxn modelId="{0495A478-7A3E-41BB-8E87-1E097F740836}" type="presParOf" srcId="{CC4A64A4-6FC9-42A2-8DCD-3C8A08658479}" destId="{04DC4F0A-19D9-4C1A-9944-ECC9F8D53495}" srcOrd="1" destOrd="0" presId="urn:microsoft.com/office/officeart/2005/8/layout/StepDownProcess"/>
    <dgm:cxn modelId="{8436E896-82F2-4DC2-ADE1-EF98786A96AC}" type="presParOf" srcId="{CC4A64A4-6FC9-42A2-8DCD-3C8A08658479}" destId="{FAC9FE89-F525-4803-866F-17E36D2D0B1A}" srcOrd="2" destOrd="0" presId="urn:microsoft.com/office/officeart/2005/8/layout/StepDownProcess"/>
    <dgm:cxn modelId="{E790E5C6-FEE9-4F2F-B6C3-1DEA3284B9D4}" type="presParOf" srcId="{5B076DEC-2833-4219-847E-2B9531252660}" destId="{EEB185FA-F837-48CF-87E2-ACF50F48A6C2}" srcOrd="3" destOrd="0" presId="urn:microsoft.com/office/officeart/2005/8/layout/StepDownProcess"/>
    <dgm:cxn modelId="{A83983D7-4D6B-4AA6-8839-C2FB52DE6B3F}" type="presParOf" srcId="{5B076DEC-2833-4219-847E-2B9531252660}" destId="{F5DD83E7-CFE0-4A48-BB93-9C8EC9184BD5}" srcOrd="4" destOrd="0" presId="urn:microsoft.com/office/officeart/2005/8/layout/StepDownProcess"/>
    <dgm:cxn modelId="{3A2208BA-B9D0-4FA2-9430-0F149E4F7A1C}" type="presParOf" srcId="{F5DD83E7-CFE0-4A48-BB93-9C8EC9184BD5}" destId="{900B242D-CE9D-4FDD-A156-DFA34FA1D64B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C43297-B19F-4592-8B01-9C7B2FAFC5D7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1CD12AEE-E1EC-4BE4-95FA-1A4150E4EAC5}">
      <dgm:prSet phldrT="[Text]" custT="1"/>
      <dgm:spPr/>
      <dgm:t>
        <a:bodyPr/>
        <a:lstStyle/>
        <a:p>
          <a:pPr algn="l"/>
          <a:r>
            <a:rPr lang="en-GB" sz="2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1. Recent developments</a:t>
          </a:r>
        </a:p>
      </dgm:t>
    </dgm:pt>
    <dgm:pt modelId="{E70C8B86-CA46-47D5-B740-8611A5996D04}" type="parTrans" cxnId="{353C4DAD-1E7B-4E50-BA5E-0D70E7A41F7B}">
      <dgm:prSet/>
      <dgm:spPr/>
      <dgm:t>
        <a:bodyPr/>
        <a:lstStyle/>
        <a:p>
          <a:endParaRPr lang="en-GB"/>
        </a:p>
      </dgm:t>
    </dgm:pt>
    <dgm:pt modelId="{C6FE8413-5A12-4BC8-8E6C-2A718DE6D995}" type="sibTrans" cxnId="{353C4DAD-1E7B-4E50-BA5E-0D70E7A41F7B}">
      <dgm:prSet/>
      <dgm:spPr/>
      <dgm:t>
        <a:bodyPr/>
        <a:lstStyle/>
        <a:p>
          <a:endParaRPr lang="en-GB"/>
        </a:p>
      </dgm:t>
    </dgm:pt>
    <dgm:pt modelId="{806E4AFA-2119-4B92-9A7F-60EF45DF1750}">
      <dgm:prSet phldrT="[Text]" custT="1"/>
      <dgm:spPr/>
      <dgm:t>
        <a:bodyPr/>
        <a:lstStyle/>
        <a:p>
          <a:pPr algn="l"/>
          <a:r>
            <a:rPr lang="en-GB" sz="2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2. New regulations</a:t>
          </a:r>
          <a:endParaRPr lang="en-GB" sz="2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1339724-0AAB-4ADA-8A30-E6072F3CDF16}" type="parTrans" cxnId="{F1B912D6-A7E2-4C9A-83E3-D16DE5042F85}">
      <dgm:prSet/>
      <dgm:spPr/>
      <dgm:t>
        <a:bodyPr/>
        <a:lstStyle/>
        <a:p>
          <a:endParaRPr lang="en-GB"/>
        </a:p>
      </dgm:t>
    </dgm:pt>
    <dgm:pt modelId="{46F27EF1-B68B-45D1-BF27-77B3C5E1E58D}" type="sibTrans" cxnId="{F1B912D6-A7E2-4C9A-83E3-D16DE5042F85}">
      <dgm:prSet/>
      <dgm:spPr/>
      <dgm:t>
        <a:bodyPr/>
        <a:lstStyle/>
        <a:p>
          <a:endParaRPr lang="en-GB"/>
        </a:p>
      </dgm:t>
    </dgm:pt>
    <dgm:pt modelId="{CC925BC3-E983-4F53-9FD8-78F487985913}">
      <dgm:prSet phldrT="[Text]" custT="1"/>
      <dgm:spPr/>
      <dgm:t>
        <a:bodyPr/>
        <a:lstStyle/>
        <a:p>
          <a:pPr marL="357188" indent="0" algn="l"/>
          <a:r>
            <a:rPr lang="en-GB" sz="2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 Future outlook</a:t>
          </a:r>
          <a:endParaRPr lang="en-GB" sz="2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3AEE474-B40B-454A-81A8-0FAF31AA4688}" type="parTrans" cxnId="{FBBCA143-87A9-495B-82A9-071699890631}">
      <dgm:prSet/>
      <dgm:spPr/>
      <dgm:t>
        <a:bodyPr/>
        <a:lstStyle/>
        <a:p>
          <a:endParaRPr lang="en-GB"/>
        </a:p>
      </dgm:t>
    </dgm:pt>
    <dgm:pt modelId="{BA8FE650-76D2-4D53-945C-DEFF0F7DDC4B}" type="sibTrans" cxnId="{FBBCA143-87A9-495B-82A9-071699890631}">
      <dgm:prSet/>
      <dgm:spPr/>
      <dgm:t>
        <a:bodyPr/>
        <a:lstStyle/>
        <a:p>
          <a:endParaRPr lang="en-GB"/>
        </a:p>
      </dgm:t>
    </dgm:pt>
    <dgm:pt modelId="{9324116A-5924-416F-8954-72028BBD7630}" type="pres">
      <dgm:prSet presAssocID="{E1C43297-B19F-4592-8B01-9C7B2FAFC5D7}" presName="Name0" presStyleCnt="0">
        <dgm:presLayoutVars>
          <dgm:dir/>
          <dgm:animLvl val="lvl"/>
          <dgm:resizeHandles val="exact"/>
        </dgm:presLayoutVars>
      </dgm:prSet>
      <dgm:spPr/>
    </dgm:pt>
    <dgm:pt modelId="{84366F3B-03F0-4C0B-BB3F-CAC8DAEBDABA}" type="pres">
      <dgm:prSet presAssocID="{E1C43297-B19F-4592-8B01-9C7B2FAFC5D7}" presName="dummy" presStyleCnt="0"/>
      <dgm:spPr/>
    </dgm:pt>
    <dgm:pt modelId="{D911005D-1F4E-4A5C-BB96-E197938E2812}" type="pres">
      <dgm:prSet presAssocID="{E1C43297-B19F-4592-8B01-9C7B2FAFC5D7}" presName="linH" presStyleCnt="0"/>
      <dgm:spPr/>
    </dgm:pt>
    <dgm:pt modelId="{B50792CE-CA50-4B52-A9D5-4AA92552F11E}" type="pres">
      <dgm:prSet presAssocID="{E1C43297-B19F-4592-8B01-9C7B2FAFC5D7}" presName="padding1" presStyleCnt="0"/>
      <dgm:spPr/>
    </dgm:pt>
    <dgm:pt modelId="{B065A90A-87B1-4C82-BA7A-39FD84BA42C7}" type="pres">
      <dgm:prSet presAssocID="{1CD12AEE-E1EC-4BE4-95FA-1A4150E4EAC5}" presName="linV" presStyleCnt="0"/>
      <dgm:spPr/>
    </dgm:pt>
    <dgm:pt modelId="{9CFACB6A-A2E4-454E-A32A-C300571BB31B}" type="pres">
      <dgm:prSet presAssocID="{1CD12AEE-E1EC-4BE4-95FA-1A4150E4EAC5}" presName="spVertical1" presStyleCnt="0"/>
      <dgm:spPr/>
    </dgm:pt>
    <dgm:pt modelId="{37910854-B8DF-4FE3-9C00-28B21FA1B5BC}" type="pres">
      <dgm:prSet presAssocID="{1CD12AEE-E1EC-4BE4-95FA-1A4150E4EAC5}" presName="parTx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1801604-B7D5-4261-AA9A-AAFE8DC4848C}" type="pres">
      <dgm:prSet presAssocID="{1CD12AEE-E1EC-4BE4-95FA-1A4150E4EAC5}" presName="spVertical2" presStyleCnt="0"/>
      <dgm:spPr/>
    </dgm:pt>
    <dgm:pt modelId="{A29DB65E-73D6-49A7-A513-538150778091}" type="pres">
      <dgm:prSet presAssocID="{1CD12AEE-E1EC-4BE4-95FA-1A4150E4EAC5}" presName="spVertical3" presStyleCnt="0"/>
      <dgm:spPr/>
    </dgm:pt>
    <dgm:pt modelId="{5A113E44-4F90-44C4-A3C4-85D5D4E794C4}" type="pres">
      <dgm:prSet presAssocID="{C6FE8413-5A12-4BC8-8E6C-2A718DE6D995}" presName="space" presStyleCnt="0"/>
      <dgm:spPr/>
    </dgm:pt>
    <dgm:pt modelId="{40AD128E-E0A2-430A-B00A-E07BDB0BA381}" type="pres">
      <dgm:prSet presAssocID="{806E4AFA-2119-4B92-9A7F-60EF45DF1750}" presName="linV" presStyleCnt="0"/>
      <dgm:spPr/>
    </dgm:pt>
    <dgm:pt modelId="{8A94656B-4C01-49D3-B68E-04D24A3F0E3C}" type="pres">
      <dgm:prSet presAssocID="{806E4AFA-2119-4B92-9A7F-60EF45DF1750}" presName="spVertical1" presStyleCnt="0"/>
      <dgm:spPr/>
    </dgm:pt>
    <dgm:pt modelId="{C717D32C-8B2F-4611-8807-0986E0B0726C}" type="pres">
      <dgm:prSet presAssocID="{806E4AFA-2119-4B92-9A7F-60EF45DF1750}" presName="parTx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1501155-44D5-4C17-B7F3-72A9A28F64CA}" type="pres">
      <dgm:prSet presAssocID="{806E4AFA-2119-4B92-9A7F-60EF45DF1750}" presName="spVertical2" presStyleCnt="0"/>
      <dgm:spPr/>
    </dgm:pt>
    <dgm:pt modelId="{B2F74B39-C78A-4812-B65A-ABE788A47BF9}" type="pres">
      <dgm:prSet presAssocID="{806E4AFA-2119-4B92-9A7F-60EF45DF1750}" presName="spVertical3" presStyleCnt="0"/>
      <dgm:spPr/>
    </dgm:pt>
    <dgm:pt modelId="{876F02C9-97C8-42B9-980B-902AF14C3037}" type="pres">
      <dgm:prSet presAssocID="{46F27EF1-B68B-45D1-BF27-77B3C5E1E58D}" presName="space" presStyleCnt="0"/>
      <dgm:spPr/>
    </dgm:pt>
    <dgm:pt modelId="{5A3DADCC-5520-4C7E-B4D3-68C71AEEC08D}" type="pres">
      <dgm:prSet presAssocID="{CC925BC3-E983-4F53-9FD8-78F487985913}" presName="linV" presStyleCnt="0"/>
      <dgm:spPr/>
    </dgm:pt>
    <dgm:pt modelId="{F27C155F-248C-4243-ABAE-FF92DB239DC2}" type="pres">
      <dgm:prSet presAssocID="{CC925BC3-E983-4F53-9FD8-78F487985913}" presName="spVertical1" presStyleCnt="0"/>
      <dgm:spPr/>
    </dgm:pt>
    <dgm:pt modelId="{B096E838-4D53-48A3-AE7E-3F0A59949E39}" type="pres">
      <dgm:prSet presAssocID="{CC925BC3-E983-4F53-9FD8-78F487985913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C1BA7E8-2235-4DA5-9F30-43398CE14D49}" type="pres">
      <dgm:prSet presAssocID="{CC925BC3-E983-4F53-9FD8-78F487985913}" presName="spVertical2" presStyleCnt="0"/>
      <dgm:spPr/>
    </dgm:pt>
    <dgm:pt modelId="{75F6CB18-C3B6-42B2-950D-8D2A8BB2CDBB}" type="pres">
      <dgm:prSet presAssocID="{CC925BC3-E983-4F53-9FD8-78F487985913}" presName="spVertical3" presStyleCnt="0"/>
      <dgm:spPr/>
    </dgm:pt>
    <dgm:pt modelId="{44730F6D-0D78-4C2D-A174-6F618AA0D708}" type="pres">
      <dgm:prSet presAssocID="{E1C43297-B19F-4592-8B01-9C7B2FAFC5D7}" presName="padding2" presStyleCnt="0"/>
      <dgm:spPr/>
    </dgm:pt>
    <dgm:pt modelId="{8A274268-CD7E-45C0-888D-07E3F290A552}" type="pres">
      <dgm:prSet presAssocID="{E1C43297-B19F-4592-8B01-9C7B2FAFC5D7}" presName="negArrow" presStyleCnt="0"/>
      <dgm:spPr/>
    </dgm:pt>
    <dgm:pt modelId="{F4934EAB-09F8-4BAF-AC32-8B8EA0327F0A}" type="pres">
      <dgm:prSet presAssocID="{E1C43297-B19F-4592-8B01-9C7B2FAFC5D7}" presName="backgroundArrow" presStyleLbl="node1" presStyleIdx="0" presStyleCnt="1" custLinFactNeighborX="855" custLinFactNeighborY="198"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GB"/>
        </a:p>
      </dgm:t>
    </dgm:pt>
  </dgm:ptLst>
  <dgm:cxnLst>
    <dgm:cxn modelId="{353C4DAD-1E7B-4E50-BA5E-0D70E7A41F7B}" srcId="{E1C43297-B19F-4592-8B01-9C7B2FAFC5D7}" destId="{1CD12AEE-E1EC-4BE4-95FA-1A4150E4EAC5}" srcOrd="0" destOrd="0" parTransId="{E70C8B86-CA46-47D5-B740-8611A5996D04}" sibTransId="{C6FE8413-5A12-4BC8-8E6C-2A718DE6D995}"/>
    <dgm:cxn modelId="{7144F112-F383-451E-9FAB-E80ED96656E8}" type="presOf" srcId="{1CD12AEE-E1EC-4BE4-95FA-1A4150E4EAC5}" destId="{37910854-B8DF-4FE3-9C00-28B21FA1B5BC}" srcOrd="0" destOrd="0" presId="urn:microsoft.com/office/officeart/2005/8/layout/hProcess3"/>
    <dgm:cxn modelId="{92B9F34E-EDAB-421C-8763-56D633328918}" type="presOf" srcId="{E1C43297-B19F-4592-8B01-9C7B2FAFC5D7}" destId="{9324116A-5924-416F-8954-72028BBD7630}" srcOrd="0" destOrd="0" presId="urn:microsoft.com/office/officeart/2005/8/layout/hProcess3"/>
    <dgm:cxn modelId="{FBBCA143-87A9-495B-82A9-071699890631}" srcId="{E1C43297-B19F-4592-8B01-9C7B2FAFC5D7}" destId="{CC925BC3-E983-4F53-9FD8-78F487985913}" srcOrd="2" destOrd="0" parTransId="{73AEE474-B40B-454A-81A8-0FAF31AA4688}" sibTransId="{BA8FE650-76D2-4D53-945C-DEFF0F7DDC4B}"/>
    <dgm:cxn modelId="{99E6C217-74A3-4543-B00B-DA0F4DA0996E}" type="presOf" srcId="{CC925BC3-E983-4F53-9FD8-78F487985913}" destId="{B096E838-4D53-48A3-AE7E-3F0A59949E39}" srcOrd="0" destOrd="0" presId="urn:microsoft.com/office/officeart/2005/8/layout/hProcess3"/>
    <dgm:cxn modelId="{F0F34381-D07B-436A-99A5-F7A45A90F65D}" type="presOf" srcId="{806E4AFA-2119-4B92-9A7F-60EF45DF1750}" destId="{C717D32C-8B2F-4611-8807-0986E0B0726C}" srcOrd="0" destOrd="0" presId="urn:microsoft.com/office/officeart/2005/8/layout/hProcess3"/>
    <dgm:cxn modelId="{F1B912D6-A7E2-4C9A-83E3-D16DE5042F85}" srcId="{E1C43297-B19F-4592-8B01-9C7B2FAFC5D7}" destId="{806E4AFA-2119-4B92-9A7F-60EF45DF1750}" srcOrd="1" destOrd="0" parTransId="{C1339724-0AAB-4ADA-8A30-E6072F3CDF16}" sibTransId="{46F27EF1-B68B-45D1-BF27-77B3C5E1E58D}"/>
    <dgm:cxn modelId="{0FB3748E-98BE-4EDF-870E-0D48783AB9C0}" type="presParOf" srcId="{9324116A-5924-416F-8954-72028BBD7630}" destId="{84366F3B-03F0-4C0B-BB3F-CAC8DAEBDABA}" srcOrd="0" destOrd="0" presId="urn:microsoft.com/office/officeart/2005/8/layout/hProcess3"/>
    <dgm:cxn modelId="{58A2903E-CF8C-4EE8-9101-EF4EA3C74A6B}" type="presParOf" srcId="{9324116A-5924-416F-8954-72028BBD7630}" destId="{D911005D-1F4E-4A5C-BB96-E197938E2812}" srcOrd="1" destOrd="0" presId="urn:microsoft.com/office/officeart/2005/8/layout/hProcess3"/>
    <dgm:cxn modelId="{D0C579B4-5E8C-430D-9C3B-8B9607D4A69D}" type="presParOf" srcId="{D911005D-1F4E-4A5C-BB96-E197938E2812}" destId="{B50792CE-CA50-4B52-A9D5-4AA92552F11E}" srcOrd="0" destOrd="0" presId="urn:microsoft.com/office/officeart/2005/8/layout/hProcess3"/>
    <dgm:cxn modelId="{6A0BE7D7-743E-4FEF-AA80-ECC3B395A46A}" type="presParOf" srcId="{D911005D-1F4E-4A5C-BB96-E197938E2812}" destId="{B065A90A-87B1-4C82-BA7A-39FD84BA42C7}" srcOrd="1" destOrd="0" presId="urn:microsoft.com/office/officeart/2005/8/layout/hProcess3"/>
    <dgm:cxn modelId="{4235DCA9-AD3C-4155-8729-E8903CACBA65}" type="presParOf" srcId="{B065A90A-87B1-4C82-BA7A-39FD84BA42C7}" destId="{9CFACB6A-A2E4-454E-A32A-C300571BB31B}" srcOrd="0" destOrd="0" presId="urn:microsoft.com/office/officeart/2005/8/layout/hProcess3"/>
    <dgm:cxn modelId="{B70D75AF-4166-4A07-A3BE-5A5B9B9B3C18}" type="presParOf" srcId="{B065A90A-87B1-4C82-BA7A-39FD84BA42C7}" destId="{37910854-B8DF-4FE3-9C00-28B21FA1B5BC}" srcOrd="1" destOrd="0" presId="urn:microsoft.com/office/officeart/2005/8/layout/hProcess3"/>
    <dgm:cxn modelId="{052EAE41-04E1-49B2-B916-023D5FE45D5E}" type="presParOf" srcId="{B065A90A-87B1-4C82-BA7A-39FD84BA42C7}" destId="{B1801604-B7D5-4261-AA9A-AAFE8DC4848C}" srcOrd="2" destOrd="0" presId="urn:microsoft.com/office/officeart/2005/8/layout/hProcess3"/>
    <dgm:cxn modelId="{85B9115B-2D69-43C7-BF31-67C685607736}" type="presParOf" srcId="{B065A90A-87B1-4C82-BA7A-39FD84BA42C7}" destId="{A29DB65E-73D6-49A7-A513-538150778091}" srcOrd="3" destOrd="0" presId="urn:microsoft.com/office/officeart/2005/8/layout/hProcess3"/>
    <dgm:cxn modelId="{1A9E11C4-DFB4-48C0-80BD-DAFF1C32A97A}" type="presParOf" srcId="{D911005D-1F4E-4A5C-BB96-E197938E2812}" destId="{5A113E44-4F90-44C4-A3C4-85D5D4E794C4}" srcOrd="2" destOrd="0" presId="urn:microsoft.com/office/officeart/2005/8/layout/hProcess3"/>
    <dgm:cxn modelId="{B042B04F-D576-4A62-AFBA-E0C8A5E71FBE}" type="presParOf" srcId="{D911005D-1F4E-4A5C-BB96-E197938E2812}" destId="{40AD128E-E0A2-430A-B00A-E07BDB0BA381}" srcOrd="3" destOrd="0" presId="urn:microsoft.com/office/officeart/2005/8/layout/hProcess3"/>
    <dgm:cxn modelId="{7F5EA83B-F847-48D8-8658-BEF94CC29AEE}" type="presParOf" srcId="{40AD128E-E0A2-430A-B00A-E07BDB0BA381}" destId="{8A94656B-4C01-49D3-B68E-04D24A3F0E3C}" srcOrd="0" destOrd="0" presId="urn:microsoft.com/office/officeart/2005/8/layout/hProcess3"/>
    <dgm:cxn modelId="{F41AB0E0-915F-4BB5-AAEF-6047FA7E404C}" type="presParOf" srcId="{40AD128E-E0A2-430A-B00A-E07BDB0BA381}" destId="{C717D32C-8B2F-4611-8807-0986E0B0726C}" srcOrd="1" destOrd="0" presId="urn:microsoft.com/office/officeart/2005/8/layout/hProcess3"/>
    <dgm:cxn modelId="{347A253A-831B-49FF-A6E3-0614ED6C87AC}" type="presParOf" srcId="{40AD128E-E0A2-430A-B00A-E07BDB0BA381}" destId="{91501155-44D5-4C17-B7F3-72A9A28F64CA}" srcOrd="2" destOrd="0" presId="urn:microsoft.com/office/officeart/2005/8/layout/hProcess3"/>
    <dgm:cxn modelId="{9B8AAD94-CA8F-4C15-A6CE-B350538CAA70}" type="presParOf" srcId="{40AD128E-E0A2-430A-B00A-E07BDB0BA381}" destId="{B2F74B39-C78A-4812-B65A-ABE788A47BF9}" srcOrd="3" destOrd="0" presId="urn:microsoft.com/office/officeart/2005/8/layout/hProcess3"/>
    <dgm:cxn modelId="{D8FA4983-E792-455E-87CB-83F949F45F62}" type="presParOf" srcId="{D911005D-1F4E-4A5C-BB96-E197938E2812}" destId="{876F02C9-97C8-42B9-980B-902AF14C3037}" srcOrd="4" destOrd="0" presId="urn:microsoft.com/office/officeart/2005/8/layout/hProcess3"/>
    <dgm:cxn modelId="{498F45B3-E2B8-4D5E-937F-DC1B44E2A2C8}" type="presParOf" srcId="{D911005D-1F4E-4A5C-BB96-E197938E2812}" destId="{5A3DADCC-5520-4C7E-B4D3-68C71AEEC08D}" srcOrd="5" destOrd="0" presId="urn:microsoft.com/office/officeart/2005/8/layout/hProcess3"/>
    <dgm:cxn modelId="{14A0274E-546B-4BC9-AE9E-89B7663DB5B4}" type="presParOf" srcId="{5A3DADCC-5520-4C7E-B4D3-68C71AEEC08D}" destId="{F27C155F-248C-4243-ABAE-FF92DB239DC2}" srcOrd="0" destOrd="0" presId="urn:microsoft.com/office/officeart/2005/8/layout/hProcess3"/>
    <dgm:cxn modelId="{CBB8345A-282F-4486-BD35-9A65ABC01F6A}" type="presParOf" srcId="{5A3DADCC-5520-4C7E-B4D3-68C71AEEC08D}" destId="{B096E838-4D53-48A3-AE7E-3F0A59949E39}" srcOrd="1" destOrd="0" presId="urn:microsoft.com/office/officeart/2005/8/layout/hProcess3"/>
    <dgm:cxn modelId="{23F71BE2-FAF1-4F8E-93A2-FBD3AE380980}" type="presParOf" srcId="{5A3DADCC-5520-4C7E-B4D3-68C71AEEC08D}" destId="{EC1BA7E8-2235-4DA5-9F30-43398CE14D49}" srcOrd="2" destOrd="0" presId="urn:microsoft.com/office/officeart/2005/8/layout/hProcess3"/>
    <dgm:cxn modelId="{EDFF154A-D9D8-42BC-B4AC-8B12CB0F2520}" type="presParOf" srcId="{5A3DADCC-5520-4C7E-B4D3-68C71AEEC08D}" destId="{75F6CB18-C3B6-42B2-950D-8D2A8BB2CDBB}" srcOrd="3" destOrd="0" presId="urn:microsoft.com/office/officeart/2005/8/layout/hProcess3"/>
    <dgm:cxn modelId="{8C7D0A03-BB90-4556-A0BF-B5C88C51D673}" type="presParOf" srcId="{D911005D-1F4E-4A5C-BB96-E197938E2812}" destId="{44730F6D-0D78-4C2D-A174-6F618AA0D708}" srcOrd="6" destOrd="0" presId="urn:microsoft.com/office/officeart/2005/8/layout/hProcess3"/>
    <dgm:cxn modelId="{B2B23FC3-599E-4004-B733-B9274DF14647}" type="presParOf" srcId="{D911005D-1F4E-4A5C-BB96-E197938E2812}" destId="{8A274268-CD7E-45C0-888D-07E3F290A552}" srcOrd="7" destOrd="0" presId="urn:microsoft.com/office/officeart/2005/8/layout/hProcess3"/>
    <dgm:cxn modelId="{EDDA3B2F-DA5E-40E5-A3BB-0E6B358A3049}" type="presParOf" srcId="{D911005D-1F4E-4A5C-BB96-E197938E2812}" destId="{F4934EAB-09F8-4BAF-AC32-8B8EA0327F0A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B5313BE-0BDE-4301-A7D1-0281085671C6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602E576-F24C-4E64-A7E6-851B402D47FF}">
      <dgm:prSet phldrT="[Text]"/>
      <dgm:spPr>
        <a:solidFill>
          <a:srgbClr val="FF9933"/>
        </a:solidFill>
      </dgm:spPr>
      <dgm:t>
        <a:bodyPr/>
        <a:lstStyle/>
        <a:p>
          <a:r>
            <a:rPr lang="en-GB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CSDs</a:t>
          </a:r>
          <a:endParaRPr lang="en-GB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39826B1-4698-4012-87E8-F3CE9B4BB876}" type="parTrans" cxnId="{F691030F-1019-4F9E-84C3-FB5347570B67}">
      <dgm:prSet/>
      <dgm:spPr/>
      <dgm:t>
        <a:bodyPr/>
        <a:lstStyle/>
        <a:p>
          <a:endParaRPr lang="en-GB"/>
        </a:p>
      </dgm:t>
    </dgm:pt>
    <dgm:pt modelId="{68935586-D665-4E95-AB5F-93B0137C5EE9}" type="sibTrans" cxnId="{F691030F-1019-4F9E-84C3-FB5347570B67}">
      <dgm:prSet/>
      <dgm:spPr/>
      <dgm:t>
        <a:bodyPr/>
        <a:lstStyle/>
        <a:p>
          <a:endParaRPr lang="en-GB"/>
        </a:p>
      </dgm:t>
    </dgm:pt>
    <dgm:pt modelId="{7075BBFC-9BAB-447A-B215-D25A3664E43B}">
      <dgm:prSet phldrT="[Text]"/>
      <dgm:spPr>
        <a:solidFill>
          <a:srgbClr val="0090CC"/>
        </a:solidFill>
      </dgm:spPr>
      <dgm:t>
        <a:bodyPr/>
        <a:lstStyle/>
        <a:p>
          <a:r>
            <a:rPr lang="en-GB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Other EU regulations on securities law</a:t>
          </a:r>
          <a:endParaRPr lang="en-GB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5D5DF69-92F6-4742-BA20-564BD1DD4012}" type="parTrans" cxnId="{A18E377D-96A4-4860-9FC4-9ABB44220F18}">
      <dgm:prSet/>
      <dgm:spPr/>
      <dgm:t>
        <a:bodyPr/>
        <a:lstStyle/>
        <a:p>
          <a:endParaRPr lang="en-GB"/>
        </a:p>
      </dgm:t>
    </dgm:pt>
    <dgm:pt modelId="{546CFC3C-199C-428D-9047-921CD906D5D3}" type="sibTrans" cxnId="{A18E377D-96A4-4860-9FC4-9ABB44220F18}">
      <dgm:prSet/>
      <dgm:spPr/>
      <dgm:t>
        <a:bodyPr/>
        <a:lstStyle/>
        <a:p>
          <a:endParaRPr lang="en-GB"/>
        </a:p>
      </dgm:t>
    </dgm:pt>
    <dgm:pt modelId="{F7C30087-DA85-49FE-A52C-FA32CDAD5A56}">
      <dgm:prSet phldrT="[Text]"/>
      <dgm:spPr>
        <a:solidFill>
          <a:srgbClr val="0090CC"/>
        </a:solidFill>
      </dgm:spPr>
      <dgm:t>
        <a:bodyPr/>
        <a:lstStyle/>
        <a:p>
          <a:r>
            <a:rPr lang="en-GB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TARGET2-Securities</a:t>
          </a:r>
          <a:endParaRPr lang="en-GB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51F3C40-7085-4F72-ACAC-9310551AC553}" type="parTrans" cxnId="{D0D5D996-52C6-499D-A05B-8709F41ACAED}">
      <dgm:prSet/>
      <dgm:spPr/>
      <dgm:t>
        <a:bodyPr/>
        <a:lstStyle/>
        <a:p>
          <a:endParaRPr lang="en-GB"/>
        </a:p>
      </dgm:t>
    </dgm:pt>
    <dgm:pt modelId="{FD648999-0120-4D03-8B86-031A89D5A55E}" type="sibTrans" cxnId="{D0D5D996-52C6-499D-A05B-8709F41ACAED}">
      <dgm:prSet/>
      <dgm:spPr/>
      <dgm:t>
        <a:bodyPr/>
        <a:lstStyle/>
        <a:p>
          <a:endParaRPr lang="en-GB"/>
        </a:p>
      </dgm:t>
    </dgm:pt>
    <dgm:pt modelId="{381B7B82-5250-468A-B6EC-DDA2C25ECEB7}">
      <dgm:prSet phldrT="[Text]"/>
      <dgm:spPr>
        <a:solidFill>
          <a:srgbClr val="0090CC"/>
        </a:solidFill>
      </dgm:spPr>
      <dgm:t>
        <a:bodyPr/>
        <a:lstStyle/>
        <a:p>
          <a:r>
            <a:rPr lang="en-GB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European financial transaction tax?</a:t>
          </a:r>
          <a:endParaRPr lang="en-GB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8EA129E-A475-47CE-A546-A8F8DA72155D}" type="parTrans" cxnId="{47C4123E-2746-457A-8F46-BC2B37B84C0F}">
      <dgm:prSet/>
      <dgm:spPr/>
      <dgm:t>
        <a:bodyPr/>
        <a:lstStyle/>
        <a:p>
          <a:endParaRPr lang="en-GB"/>
        </a:p>
      </dgm:t>
    </dgm:pt>
    <dgm:pt modelId="{E6800269-5D8B-4209-B04E-8AD4A65690BF}" type="sibTrans" cxnId="{47C4123E-2746-457A-8F46-BC2B37B84C0F}">
      <dgm:prSet/>
      <dgm:spPr/>
      <dgm:t>
        <a:bodyPr/>
        <a:lstStyle/>
        <a:p>
          <a:endParaRPr lang="en-GB"/>
        </a:p>
      </dgm:t>
    </dgm:pt>
    <dgm:pt modelId="{43FD3DBA-0ADB-4A3F-B4AD-0D670FE55BFA}" type="pres">
      <dgm:prSet presAssocID="{DB5313BE-0BDE-4301-A7D1-0281085671C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7111BE7-47E9-4316-AEFB-9B24569E77AF}" type="pres">
      <dgm:prSet presAssocID="{C602E576-F24C-4E64-A7E6-851B402D47FF}" presName="centerShape" presStyleLbl="node0" presStyleIdx="0" presStyleCnt="1"/>
      <dgm:spPr/>
      <dgm:t>
        <a:bodyPr/>
        <a:lstStyle/>
        <a:p>
          <a:endParaRPr lang="en-GB"/>
        </a:p>
      </dgm:t>
    </dgm:pt>
    <dgm:pt modelId="{FFA4C250-1D5A-43F7-8A9D-08ADF00298CB}" type="pres">
      <dgm:prSet presAssocID="{55D5DF69-92F6-4742-BA20-564BD1DD4012}" presName="parTrans" presStyleLbl="bgSibTrans2D1" presStyleIdx="0" presStyleCnt="3"/>
      <dgm:spPr/>
      <dgm:t>
        <a:bodyPr/>
        <a:lstStyle/>
        <a:p>
          <a:endParaRPr lang="en-GB"/>
        </a:p>
      </dgm:t>
    </dgm:pt>
    <dgm:pt modelId="{8534822A-DD2D-4EE1-BBEA-F7B01B278566}" type="pres">
      <dgm:prSet presAssocID="{7075BBFC-9BAB-447A-B215-D25A3664E43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514336B-5DA8-4C0E-BEB6-7D54A5330DBA}" type="pres">
      <dgm:prSet presAssocID="{451F3C40-7085-4F72-ACAC-9310551AC553}" presName="parTrans" presStyleLbl="bgSibTrans2D1" presStyleIdx="1" presStyleCnt="3"/>
      <dgm:spPr/>
      <dgm:t>
        <a:bodyPr/>
        <a:lstStyle/>
        <a:p>
          <a:endParaRPr lang="en-GB"/>
        </a:p>
      </dgm:t>
    </dgm:pt>
    <dgm:pt modelId="{8D52F570-FDD7-4E9C-9536-EDA8B52E4B14}" type="pres">
      <dgm:prSet presAssocID="{F7C30087-DA85-49FE-A52C-FA32CDAD5A5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E67926A-D126-4F8E-BCFA-F1252D454582}" type="pres">
      <dgm:prSet presAssocID="{88EA129E-A475-47CE-A546-A8F8DA72155D}" presName="parTrans" presStyleLbl="bgSibTrans2D1" presStyleIdx="2" presStyleCnt="3"/>
      <dgm:spPr/>
      <dgm:t>
        <a:bodyPr/>
        <a:lstStyle/>
        <a:p>
          <a:endParaRPr lang="en-GB"/>
        </a:p>
      </dgm:t>
    </dgm:pt>
    <dgm:pt modelId="{0B6A117E-A45B-46F6-B327-27BF5B62407F}" type="pres">
      <dgm:prSet presAssocID="{381B7B82-5250-468A-B6EC-DDA2C25ECEB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CDD7263-3343-445A-B1E7-B9306E5596CF}" type="presOf" srcId="{381B7B82-5250-468A-B6EC-DDA2C25ECEB7}" destId="{0B6A117E-A45B-46F6-B327-27BF5B62407F}" srcOrd="0" destOrd="0" presId="urn:microsoft.com/office/officeart/2005/8/layout/radial4"/>
    <dgm:cxn modelId="{47C4123E-2746-457A-8F46-BC2B37B84C0F}" srcId="{C602E576-F24C-4E64-A7E6-851B402D47FF}" destId="{381B7B82-5250-468A-B6EC-DDA2C25ECEB7}" srcOrd="2" destOrd="0" parTransId="{88EA129E-A475-47CE-A546-A8F8DA72155D}" sibTransId="{E6800269-5D8B-4209-B04E-8AD4A65690BF}"/>
    <dgm:cxn modelId="{73DE6A21-99DD-41EB-90AD-21CAE6452230}" type="presOf" srcId="{7075BBFC-9BAB-447A-B215-D25A3664E43B}" destId="{8534822A-DD2D-4EE1-BBEA-F7B01B278566}" srcOrd="0" destOrd="0" presId="urn:microsoft.com/office/officeart/2005/8/layout/radial4"/>
    <dgm:cxn modelId="{FACA48EB-23E2-4D2A-9063-9D12202EED3D}" type="presOf" srcId="{DB5313BE-0BDE-4301-A7D1-0281085671C6}" destId="{43FD3DBA-0ADB-4A3F-B4AD-0D670FE55BFA}" srcOrd="0" destOrd="0" presId="urn:microsoft.com/office/officeart/2005/8/layout/radial4"/>
    <dgm:cxn modelId="{A18E377D-96A4-4860-9FC4-9ABB44220F18}" srcId="{C602E576-F24C-4E64-A7E6-851B402D47FF}" destId="{7075BBFC-9BAB-447A-B215-D25A3664E43B}" srcOrd="0" destOrd="0" parTransId="{55D5DF69-92F6-4742-BA20-564BD1DD4012}" sibTransId="{546CFC3C-199C-428D-9047-921CD906D5D3}"/>
    <dgm:cxn modelId="{B39500B6-075A-452C-89E5-44602BCD505E}" type="presOf" srcId="{451F3C40-7085-4F72-ACAC-9310551AC553}" destId="{2514336B-5DA8-4C0E-BEB6-7D54A5330DBA}" srcOrd="0" destOrd="0" presId="urn:microsoft.com/office/officeart/2005/8/layout/radial4"/>
    <dgm:cxn modelId="{D0D5D996-52C6-499D-A05B-8709F41ACAED}" srcId="{C602E576-F24C-4E64-A7E6-851B402D47FF}" destId="{F7C30087-DA85-49FE-A52C-FA32CDAD5A56}" srcOrd="1" destOrd="0" parTransId="{451F3C40-7085-4F72-ACAC-9310551AC553}" sibTransId="{FD648999-0120-4D03-8B86-031A89D5A55E}"/>
    <dgm:cxn modelId="{4969BB1C-EA2F-4DF6-9C71-9EA324C190FE}" type="presOf" srcId="{55D5DF69-92F6-4742-BA20-564BD1DD4012}" destId="{FFA4C250-1D5A-43F7-8A9D-08ADF00298CB}" srcOrd="0" destOrd="0" presId="urn:microsoft.com/office/officeart/2005/8/layout/radial4"/>
    <dgm:cxn modelId="{B4A25470-EB91-44C1-B481-86FA2503DDA4}" type="presOf" srcId="{C602E576-F24C-4E64-A7E6-851B402D47FF}" destId="{07111BE7-47E9-4316-AEFB-9B24569E77AF}" srcOrd="0" destOrd="0" presId="urn:microsoft.com/office/officeart/2005/8/layout/radial4"/>
    <dgm:cxn modelId="{9BFFF35E-EFA8-491A-BF4E-8BD5EAB777E5}" type="presOf" srcId="{88EA129E-A475-47CE-A546-A8F8DA72155D}" destId="{DE67926A-D126-4F8E-BCFA-F1252D454582}" srcOrd="0" destOrd="0" presId="urn:microsoft.com/office/officeart/2005/8/layout/radial4"/>
    <dgm:cxn modelId="{F691030F-1019-4F9E-84C3-FB5347570B67}" srcId="{DB5313BE-0BDE-4301-A7D1-0281085671C6}" destId="{C602E576-F24C-4E64-A7E6-851B402D47FF}" srcOrd="0" destOrd="0" parTransId="{739826B1-4698-4012-87E8-F3CE9B4BB876}" sibTransId="{68935586-D665-4E95-AB5F-93B0137C5EE9}"/>
    <dgm:cxn modelId="{6B6B329C-5D76-46D2-8725-5C1D8EFC756B}" type="presOf" srcId="{F7C30087-DA85-49FE-A52C-FA32CDAD5A56}" destId="{8D52F570-FDD7-4E9C-9536-EDA8B52E4B14}" srcOrd="0" destOrd="0" presId="urn:microsoft.com/office/officeart/2005/8/layout/radial4"/>
    <dgm:cxn modelId="{5E44004A-E577-4568-916B-F09E138BA46B}" type="presParOf" srcId="{43FD3DBA-0ADB-4A3F-B4AD-0D670FE55BFA}" destId="{07111BE7-47E9-4316-AEFB-9B24569E77AF}" srcOrd="0" destOrd="0" presId="urn:microsoft.com/office/officeart/2005/8/layout/radial4"/>
    <dgm:cxn modelId="{1ABFACD0-C3FE-4F4D-8A4E-0F71827C3775}" type="presParOf" srcId="{43FD3DBA-0ADB-4A3F-B4AD-0D670FE55BFA}" destId="{FFA4C250-1D5A-43F7-8A9D-08ADF00298CB}" srcOrd="1" destOrd="0" presId="urn:microsoft.com/office/officeart/2005/8/layout/radial4"/>
    <dgm:cxn modelId="{44205A6D-583B-4253-9B97-1687B6A1B94F}" type="presParOf" srcId="{43FD3DBA-0ADB-4A3F-B4AD-0D670FE55BFA}" destId="{8534822A-DD2D-4EE1-BBEA-F7B01B278566}" srcOrd="2" destOrd="0" presId="urn:microsoft.com/office/officeart/2005/8/layout/radial4"/>
    <dgm:cxn modelId="{33565771-5E07-4909-BBD2-A8BF2D34CFB4}" type="presParOf" srcId="{43FD3DBA-0ADB-4A3F-B4AD-0D670FE55BFA}" destId="{2514336B-5DA8-4C0E-BEB6-7D54A5330DBA}" srcOrd="3" destOrd="0" presId="urn:microsoft.com/office/officeart/2005/8/layout/radial4"/>
    <dgm:cxn modelId="{444D1131-B140-4811-81DD-7CF1130CFA9A}" type="presParOf" srcId="{43FD3DBA-0ADB-4A3F-B4AD-0D670FE55BFA}" destId="{8D52F570-FDD7-4E9C-9536-EDA8B52E4B14}" srcOrd="4" destOrd="0" presId="urn:microsoft.com/office/officeart/2005/8/layout/radial4"/>
    <dgm:cxn modelId="{1A7FAC85-ABB7-4F4A-8886-0E681EC453EE}" type="presParOf" srcId="{43FD3DBA-0ADB-4A3F-B4AD-0D670FE55BFA}" destId="{DE67926A-D126-4F8E-BCFA-F1252D454582}" srcOrd="5" destOrd="0" presId="urn:microsoft.com/office/officeart/2005/8/layout/radial4"/>
    <dgm:cxn modelId="{475B7740-4193-447D-9B70-2C304E71D38F}" type="presParOf" srcId="{43FD3DBA-0ADB-4A3F-B4AD-0D670FE55BFA}" destId="{0B6A117E-A45B-46F6-B327-27BF5B62407F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B66BB95-4F94-400A-B691-50824A5B3CA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2AEAD78-3BE6-4F36-A6B7-59CF5E485763}">
      <dgm:prSet phldrT="[Text]" custT="1"/>
      <dgm:spPr>
        <a:solidFill>
          <a:srgbClr val="0090CC"/>
        </a:solidFill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en-GB" sz="16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CSDR is voted into law</a:t>
          </a:r>
        </a:p>
      </dgm:t>
    </dgm:pt>
    <dgm:pt modelId="{018D5740-AF15-447E-A8F6-B20052A58458}" type="parTrans" cxnId="{A4A7D899-EB87-4F79-BF0F-80358CE23424}">
      <dgm:prSet/>
      <dgm:spPr/>
      <dgm:t>
        <a:bodyPr/>
        <a:lstStyle/>
        <a:p>
          <a:endParaRPr lang="en-GB"/>
        </a:p>
      </dgm:t>
    </dgm:pt>
    <dgm:pt modelId="{11ADE1BF-C54B-4202-96FC-FEBE8F0D5090}" type="sibTrans" cxnId="{A4A7D899-EB87-4F79-BF0F-80358CE23424}">
      <dgm:prSet/>
      <dgm:spPr/>
      <dgm:t>
        <a:bodyPr/>
        <a:lstStyle/>
        <a:p>
          <a:endParaRPr lang="en-GB"/>
        </a:p>
      </dgm:t>
    </dgm:pt>
    <dgm:pt modelId="{ED6BF9FB-A557-4E6B-AA4C-2D417770FCB9}">
      <dgm:prSet phldrT="[Text]" custT="1"/>
      <dgm:spPr>
        <a:solidFill>
          <a:srgbClr val="0090CC"/>
        </a:solidFill>
      </dgm:spPr>
      <dgm:t>
        <a:bodyPr/>
        <a:lstStyle/>
        <a:p>
          <a:pPr algn="l"/>
          <a:r>
            <a:rPr lang="en-GB" sz="16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CSDR enters into force</a:t>
          </a:r>
        </a:p>
        <a:p>
          <a:pPr algn="l"/>
          <a:r>
            <a:rPr lang="en-GB" sz="16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1st migration wave to T2S</a:t>
          </a:r>
        </a:p>
        <a:p>
          <a:pPr algn="l"/>
          <a:r>
            <a:rPr lang="en-GB" sz="16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T+2 obligation</a:t>
          </a:r>
        </a:p>
      </dgm:t>
    </dgm:pt>
    <dgm:pt modelId="{A775BD37-A411-4B52-B07A-1635D10BA81D}" type="parTrans" cxnId="{2B54388F-51BA-4AD4-BDDF-7FCB4B85E1EB}">
      <dgm:prSet/>
      <dgm:spPr/>
      <dgm:t>
        <a:bodyPr/>
        <a:lstStyle/>
        <a:p>
          <a:endParaRPr lang="en-GB"/>
        </a:p>
      </dgm:t>
    </dgm:pt>
    <dgm:pt modelId="{D3F40034-03DA-4D3B-868B-1503233AA444}" type="sibTrans" cxnId="{2B54388F-51BA-4AD4-BDDF-7FCB4B85E1EB}">
      <dgm:prSet/>
      <dgm:spPr/>
      <dgm:t>
        <a:bodyPr/>
        <a:lstStyle/>
        <a:p>
          <a:endParaRPr lang="en-GB"/>
        </a:p>
      </dgm:t>
    </dgm:pt>
    <dgm:pt modelId="{F21F964F-1629-4DBC-9975-3317E50C232D}">
      <dgm:prSet phldrT="[Text]" custT="1"/>
      <dgm:spPr>
        <a:solidFill>
          <a:srgbClr val="0090CC"/>
        </a:solidFill>
      </dgm:spPr>
      <dgm:t>
        <a:bodyPr/>
        <a:lstStyle/>
        <a:p>
          <a:pPr algn="l">
            <a:lnSpc>
              <a:spcPct val="100000"/>
            </a:lnSpc>
          </a:pPr>
          <a:r>
            <a:rPr lang="en-GB" sz="16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4th </a:t>
          </a:r>
          <a:r>
            <a:rPr lang="en-GB" sz="16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wave of CSDs migrate to T2S</a:t>
          </a:r>
          <a:endParaRPr lang="en-GB" sz="1600" b="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6402FA9-D383-4145-92F4-177D6FA3B889}" type="parTrans" cxnId="{8CCAB27B-D875-494C-8E75-1A6C47DA0C43}">
      <dgm:prSet/>
      <dgm:spPr/>
      <dgm:t>
        <a:bodyPr/>
        <a:lstStyle/>
        <a:p>
          <a:endParaRPr lang="en-GB"/>
        </a:p>
      </dgm:t>
    </dgm:pt>
    <dgm:pt modelId="{5E3FB48D-4233-4CDB-891C-11BB9A653653}" type="sibTrans" cxnId="{8CCAB27B-D875-494C-8E75-1A6C47DA0C43}">
      <dgm:prSet/>
      <dgm:spPr/>
      <dgm:t>
        <a:bodyPr/>
        <a:lstStyle/>
        <a:p>
          <a:endParaRPr lang="en-GB"/>
        </a:p>
      </dgm:t>
    </dgm:pt>
    <dgm:pt modelId="{A25A67D7-9298-4836-B6E2-03C9032EE175}" type="pres">
      <dgm:prSet presAssocID="{5B66BB95-4F94-400A-B691-50824A5B3CA4}" presName="CompostProcess" presStyleCnt="0">
        <dgm:presLayoutVars>
          <dgm:dir/>
          <dgm:resizeHandles val="exact"/>
        </dgm:presLayoutVars>
      </dgm:prSet>
      <dgm:spPr/>
    </dgm:pt>
    <dgm:pt modelId="{AA2662BD-F42E-41B3-8E8C-F9738674361F}" type="pres">
      <dgm:prSet presAssocID="{5B66BB95-4F94-400A-B691-50824A5B3CA4}" presName="arrow" presStyleLbl="bgShp" presStyleIdx="0" presStyleCnt="1"/>
      <dgm:spPr/>
    </dgm:pt>
    <dgm:pt modelId="{61FD3298-17E0-42BA-9682-D43D3A37E1FF}" type="pres">
      <dgm:prSet presAssocID="{5B66BB95-4F94-400A-B691-50824A5B3CA4}" presName="linearProcess" presStyleCnt="0"/>
      <dgm:spPr/>
    </dgm:pt>
    <dgm:pt modelId="{1925E19F-718E-47DB-9DFA-18B44AA39AAA}" type="pres">
      <dgm:prSet presAssocID="{12AEAD78-3BE6-4F36-A6B7-59CF5E485763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4D1C5E1-5ECF-427F-8074-453C5C583260}" type="pres">
      <dgm:prSet presAssocID="{11ADE1BF-C54B-4202-96FC-FEBE8F0D5090}" presName="sibTrans" presStyleCnt="0"/>
      <dgm:spPr/>
    </dgm:pt>
    <dgm:pt modelId="{BBEC2171-0D55-44A9-9FA8-5682D9DCAB9E}" type="pres">
      <dgm:prSet presAssocID="{ED6BF9FB-A557-4E6B-AA4C-2D417770FCB9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D4E80D9-5BA8-4CF3-B645-ABD26CF5E8A5}" type="pres">
      <dgm:prSet presAssocID="{D3F40034-03DA-4D3B-868B-1503233AA444}" presName="sibTrans" presStyleCnt="0"/>
      <dgm:spPr/>
    </dgm:pt>
    <dgm:pt modelId="{CC2D6906-2242-4F27-9229-A01AF928B0CA}" type="pres">
      <dgm:prSet presAssocID="{F21F964F-1629-4DBC-9975-3317E50C232D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D8B01D4-C1CA-4D6B-9239-F44A0BE4DB45}" type="presOf" srcId="{ED6BF9FB-A557-4E6B-AA4C-2D417770FCB9}" destId="{BBEC2171-0D55-44A9-9FA8-5682D9DCAB9E}" srcOrd="0" destOrd="0" presId="urn:microsoft.com/office/officeart/2005/8/layout/hProcess9"/>
    <dgm:cxn modelId="{E6B0B73C-A8C3-43EB-88AD-23E3D4E1F3FA}" type="presOf" srcId="{F21F964F-1629-4DBC-9975-3317E50C232D}" destId="{CC2D6906-2242-4F27-9229-A01AF928B0CA}" srcOrd="0" destOrd="0" presId="urn:microsoft.com/office/officeart/2005/8/layout/hProcess9"/>
    <dgm:cxn modelId="{6095605C-00E3-41B3-BF32-63B880F2B254}" type="presOf" srcId="{5B66BB95-4F94-400A-B691-50824A5B3CA4}" destId="{A25A67D7-9298-4836-B6E2-03C9032EE175}" srcOrd="0" destOrd="0" presId="urn:microsoft.com/office/officeart/2005/8/layout/hProcess9"/>
    <dgm:cxn modelId="{DB99155B-65F9-4C1B-88B0-471AA78CF53F}" type="presOf" srcId="{12AEAD78-3BE6-4F36-A6B7-59CF5E485763}" destId="{1925E19F-718E-47DB-9DFA-18B44AA39AAA}" srcOrd="0" destOrd="0" presId="urn:microsoft.com/office/officeart/2005/8/layout/hProcess9"/>
    <dgm:cxn modelId="{A4A7D899-EB87-4F79-BF0F-80358CE23424}" srcId="{5B66BB95-4F94-400A-B691-50824A5B3CA4}" destId="{12AEAD78-3BE6-4F36-A6B7-59CF5E485763}" srcOrd="0" destOrd="0" parTransId="{018D5740-AF15-447E-A8F6-B20052A58458}" sibTransId="{11ADE1BF-C54B-4202-96FC-FEBE8F0D5090}"/>
    <dgm:cxn modelId="{2B54388F-51BA-4AD4-BDDF-7FCB4B85E1EB}" srcId="{5B66BB95-4F94-400A-B691-50824A5B3CA4}" destId="{ED6BF9FB-A557-4E6B-AA4C-2D417770FCB9}" srcOrd="1" destOrd="0" parTransId="{A775BD37-A411-4B52-B07A-1635D10BA81D}" sibTransId="{D3F40034-03DA-4D3B-868B-1503233AA444}"/>
    <dgm:cxn modelId="{8CCAB27B-D875-494C-8E75-1A6C47DA0C43}" srcId="{5B66BB95-4F94-400A-B691-50824A5B3CA4}" destId="{F21F964F-1629-4DBC-9975-3317E50C232D}" srcOrd="2" destOrd="0" parTransId="{F6402FA9-D383-4145-92F4-177D6FA3B889}" sibTransId="{5E3FB48D-4233-4CDB-891C-11BB9A653653}"/>
    <dgm:cxn modelId="{064479DD-C710-4692-9B15-BDAFFC7F49EC}" type="presParOf" srcId="{A25A67D7-9298-4836-B6E2-03C9032EE175}" destId="{AA2662BD-F42E-41B3-8E8C-F9738674361F}" srcOrd="0" destOrd="0" presId="urn:microsoft.com/office/officeart/2005/8/layout/hProcess9"/>
    <dgm:cxn modelId="{CA42FE93-0866-4142-9190-5DF41EDE2CA1}" type="presParOf" srcId="{A25A67D7-9298-4836-B6E2-03C9032EE175}" destId="{61FD3298-17E0-42BA-9682-D43D3A37E1FF}" srcOrd="1" destOrd="0" presId="urn:microsoft.com/office/officeart/2005/8/layout/hProcess9"/>
    <dgm:cxn modelId="{1389331E-7DCA-44A0-9FF5-243FB9642CD3}" type="presParOf" srcId="{61FD3298-17E0-42BA-9682-D43D3A37E1FF}" destId="{1925E19F-718E-47DB-9DFA-18B44AA39AAA}" srcOrd="0" destOrd="0" presId="urn:microsoft.com/office/officeart/2005/8/layout/hProcess9"/>
    <dgm:cxn modelId="{84B6387E-1B29-464C-BFCA-9E2C8C5E5D19}" type="presParOf" srcId="{61FD3298-17E0-42BA-9682-D43D3A37E1FF}" destId="{34D1C5E1-5ECF-427F-8074-453C5C583260}" srcOrd="1" destOrd="0" presId="urn:microsoft.com/office/officeart/2005/8/layout/hProcess9"/>
    <dgm:cxn modelId="{4714BFEF-DC7C-4B75-A9C6-1A67F8375C5B}" type="presParOf" srcId="{61FD3298-17E0-42BA-9682-D43D3A37E1FF}" destId="{BBEC2171-0D55-44A9-9FA8-5682D9DCAB9E}" srcOrd="2" destOrd="0" presId="urn:microsoft.com/office/officeart/2005/8/layout/hProcess9"/>
    <dgm:cxn modelId="{F7952BD0-D631-49DC-B2C7-EDF89EEB4EE6}" type="presParOf" srcId="{61FD3298-17E0-42BA-9682-D43D3A37E1FF}" destId="{0D4E80D9-5BA8-4CF3-B645-ABD26CF5E8A5}" srcOrd="3" destOrd="0" presId="urn:microsoft.com/office/officeart/2005/8/layout/hProcess9"/>
    <dgm:cxn modelId="{BEA2FE60-A86E-44B6-90D2-82B67C7E4366}" type="presParOf" srcId="{61FD3298-17E0-42BA-9682-D43D3A37E1FF}" destId="{CC2D6906-2242-4F27-9229-A01AF928B0C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C43297-B19F-4592-8B01-9C7B2FAFC5D7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1CD12AEE-E1EC-4BE4-95FA-1A4150E4EAC5}">
      <dgm:prSet phldrT="[Text]" custT="1"/>
      <dgm:spPr/>
      <dgm:t>
        <a:bodyPr/>
        <a:lstStyle/>
        <a:p>
          <a:pPr algn="l"/>
          <a:r>
            <a:rPr lang="en-GB" sz="2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1. Recent developments</a:t>
          </a:r>
        </a:p>
      </dgm:t>
    </dgm:pt>
    <dgm:pt modelId="{E70C8B86-CA46-47D5-B740-8611A5996D04}" type="parTrans" cxnId="{353C4DAD-1E7B-4E50-BA5E-0D70E7A41F7B}">
      <dgm:prSet/>
      <dgm:spPr/>
      <dgm:t>
        <a:bodyPr/>
        <a:lstStyle/>
        <a:p>
          <a:endParaRPr lang="en-GB"/>
        </a:p>
      </dgm:t>
    </dgm:pt>
    <dgm:pt modelId="{C6FE8413-5A12-4BC8-8E6C-2A718DE6D995}" type="sibTrans" cxnId="{353C4DAD-1E7B-4E50-BA5E-0D70E7A41F7B}">
      <dgm:prSet/>
      <dgm:spPr/>
      <dgm:t>
        <a:bodyPr/>
        <a:lstStyle/>
        <a:p>
          <a:endParaRPr lang="en-GB"/>
        </a:p>
      </dgm:t>
    </dgm:pt>
    <dgm:pt modelId="{806E4AFA-2119-4B92-9A7F-60EF45DF1750}">
      <dgm:prSet phldrT="[Text]" custT="1"/>
      <dgm:spPr/>
      <dgm:t>
        <a:bodyPr/>
        <a:lstStyle/>
        <a:p>
          <a:pPr algn="l"/>
          <a:r>
            <a:rPr lang="en-GB" sz="2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2. New regulations</a:t>
          </a:r>
          <a:endParaRPr lang="en-GB" sz="2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1339724-0AAB-4ADA-8A30-E6072F3CDF16}" type="parTrans" cxnId="{F1B912D6-A7E2-4C9A-83E3-D16DE5042F85}">
      <dgm:prSet/>
      <dgm:spPr/>
      <dgm:t>
        <a:bodyPr/>
        <a:lstStyle/>
        <a:p>
          <a:endParaRPr lang="en-GB"/>
        </a:p>
      </dgm:t>
    </dgm:pt>
    <dgm:pt modelId="{46F27EF1-B68B-45D1-BF27-77B3C5E1E58D}" type="sibTrans" cxnId="{F1B912D6-A7E2-4C9A-83E3-D16DE5042F85}">
      <dgm:prSet/>
      <dgm:spPr/>
      <dgm:t>
        <a:bodyPr/>
        <a:lstStyle/>
        <a:p>
          <a:endParaRPr lang="en-GB"/>
        </a:p>
      </dgm:t>
    </dgm:pt>
    <dgm:pt modelId="{CC925BC3-E983-4F53-9FD8-78F487985913}">
      <dgm:prSet phldrT="[Text]" custT="1"/>
      <dgm:spPr/>
      <dgm:t>
        <a:bodyPr/>
        <a:lstStyle/>
        <a:p>
          <a:pPr marL="357188" indent="0" algn="l"/>
          <a:r>
            <a:rPr lang="en-GB" sz="2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 Future outlook</a:t>
          </a:r>
          <a:endParaRPr lang="en-GB" sz="2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3AEE474-B40B-454A-81A8-0FAF31AA4688}" type="parTrans" cxnId="{FBBCA143-87A9-495B-82A9-071699890631}">
      <dgm:prSet/>
      <dgm:spPr/>
      <dgm:t>
        <a:bodyPr/>
        <a:lstStyle/>
        <a:p>
          <a:endParaRPr lang="en-GB"/>
        </a:p>
      </dgm:t>
    </dgm:pt>
    <dgm:pt modelId="{BA8FE650-76D2-4D53-945C-DEFF0F7DDC4B}" type="sibTrans" cxnId="{FBBCA143-87A9-495B-82A9-071699890631}">
      <dgm:prSet/>
      <dgm:spPr/>
      <dgm:t>
        <a:bodyPr/>
        <a:lstStyle/>
        <a:p>
          <a:endParaRPr lang="en-GB"/>
        </a:p>
      </dgm:t>
    </dgm:pt>
    <dgm:pt modelId="{9324116A-5924-416F-8954-72028BBD7630}" type="pres">
      <dgm:prSet presAssocID="{E1C43297-B19F-4592-8B01-9C7B2FAFC5D7}" presName="Name0" presStyleCnt="0">
        <dgm:presLayoutVars>
          <dgm:dir/>
          <dgm:animLvl val="lvl"/>
          <dgm:resizeHandles val="exact"/>
        </dgm:presLayoutVars>
      </dgm:prSet>
      <dgm:spPr/>
    </dgm:pt>
    <dgm:pt modelId="{84366F3B-03F0-4C0B-BB3F-CAC8DAEBDABA}" type="pres">
      <dgm:prSet presAssocID="{E1C43297-B19F-4592-8B01-9C7B2FAFC5D7}" presName="dummy" presStyleCnt="0"/>
      <dgm:spPr/>
    </dgm:pt>
    <dgm:pt modelId="{D911005D-1F4E-4A5C-BB96-E197938E2812}" type="pres">
      <dgm:prSet presAssocID="{E1C43297-B19F-4592-8B01-9C7B2FAFC5D7}" presName="linH" presStyleCnt="0"/>
      <dgm:spPr/>
    </dgm:pt>
    <dgm:pt modelId="{B50792CE-CA50-4B52-A9D5-4AA92552F11E}" type="pres">
      <dgm:prSet presAssocID="{E1C43297-B19F-4592-8B01-9C7B2FAFC5D7}" presName="padding1" presStyleCnt="0"/>
      <dgm:spPr/>
    </dgm:pt>
    <dgm:pt modelId="{B065A90A-87B1-4C82-BA7A-39FD84BA42C7}" type="pres">
      <dgm:prSet presAssocID="{1CD12AEE-E1EC-4BE4-95FA-1A4150E4EAC5}" presName="linV" presStyleCnt="0"/>
      <dgm:spPr/>
    </dgm:pt>
    <dgm:pt modelId="{9CFACB6A-A2E4-454E-A32A-C300571BB31B}" type="pres">
      <dgm:prSet presAssocID="{1CD12AEE-E1EC-4BE4-95FA-1A4150E4EAC5}" presName="spVertical1" presStyleCnt="0"/>
      <dgm:spPr/>
    </dgm:pt>
    <dgm:pt modelId="{37910854-B8DF-4FE3-9C00-28B21FA1B5BC}" type="pres">
      <dgm:prSet presAssocID="{1CD12AEE-E1EC-4BE4-95FA-1A4150E4EAC5}" presName="parTx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1801604-B7D5-4261-AA9A-AAFE8DC4848C}" type="pres">
      <dgm:prSet presAssocID="{1CD12AEE-E1EC-4BE4-95FA-1A4150E4EAC5}" presName="spVertical2" presStyleCnt="0"/>
      <dgm:spPr/>
    </dgm:pt>
    <dgm:pt modelId="{A29DB65E-73D6-49A7-A513-538150778091}" type="pres">
      <dgm:prSet presAssocID="{1CD12AEE-E1EC-4BE4-95FA-1A4150E4EAC5}" presName="spVertical3" presStyleCnt="0"/>
      <dgm:spPr/>
    </dgm:pt>
    <dgm:pt modelId="{5A113E44-4F90-44C4-A3C4-85D5D4E794C4}" type="pres">
      <dgm:prSet presAssocID="{C6FE8413-5A12-4BC8-8E6C-2A718DE6D995}" presName="space" presStyleCnt="0"/>
      <dgm:spPr/>
    </dgm:pt>
    <dgm:pt modelId="{40AD128E-E0A2-430A-B00A-E07BDB0BA381}" type="pres">
      <dgm:prSet presAssocID="{806E4AFA-2119-4B92-9A7F-60EF45DF1750}" presName="linV" presStyleCnt="0"/>
      <dgm:spPr/>
    </dgm:pt>
    <dgm:pt modelId="{8A94656B-4C01-49D3-B68E-04D24A3F0E3C}" type="pres">
      <dgm:prSet presAssocID="{806E4AFA-2119-4B92-9A7F-60EF45DF1750}" presName="spVertical1" presStyleCnt="0"/>
      <dgm:spPr/>
    </dgm:pt>
    <dgm:pt modelId="{C717D32C-8B2F-4611-8807-0986E0B0726C}" type="pres">
      <dgm:prSet presAssocID="{806E4AFA-2119-4B92-9A7F-60EF45DF1750}" presName="parTx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1501155-44D5-4C17-B7F3-72A9A28F64CA}" type="pres">
      <dgm:prSet presAssocID="{806E4AFA-2119-4B92-9A7F-60EF45DF1750}" presName="spVertical2" presStyleCnt="0"/>
      <dgm:spPr/>
    </dgm:pt>
    <dgm:pt modelId="{B2F74B39-C78A-4812-B65A-ABE788A47BF9}" type="pres">
      <dgm:prSet presAssocID="{806E4AFA-2119-4B92-9A7F-60EF45DF1750}" presName="spVertical3" presStyleCnt="0"/>
      <dgm:spPr/>
    </dgm:pt>
    <dgm:pt modelId="{876F02C9-97C8-42B9-980B-902AF14C3037}" type="pres">
      <dgm:prSet presAssocID="{46F27EF1-B68B-45D1-BF27-77B3C5E1E58D}" presName="space" presStyleCnt="0"/>
      <dgm:spPr/>
    </dgm:pt>
    <dgm:pt modelId="{5A3DADCC-5520-4C7E-B4D3-68C71AEEC08D}" type="pres">
      <dgm:prSet presAssocID="{CC925BC3-E983-4F53-9FD8-78F487985913}" presName="linV" presStyleCnt="0"/>
      <dgm:spPr/>
    </dgm:pt>
    <dgm:pt modelId="{F27C155F-248C-4243-ABAE-FF92DB239DC2}" type="pres">
      <dgm:prSet presAssocID="{CC925BC3-E983-4F53-9FD8-78F487985913}" presName="spVertical1" presStyleCnt="0"/>
      <dgm:spPr/>
    </dgm:pt>
    <dgm:pt modelId="{B096E838-4D53-48A3-AE7E-3F0A59949E39}" type="pres">
      <dgm:prSet presAssocID="{CC925BC3-E983-4F53-9FD8-78F487985913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C1BA7E8-2235-4DA5-9F30-43398CE14D49}" type="pres">
      <dgm:prSet presAssocID="{CC925BC3-E983-4F53-9FD8-78F487985913}" presName="spVertical2" presStyleCnt="0"/>
      <dgm:spPr/>
    </dgm:pt>
    <dgm:pt modelId="{75F6CB18-C3B6-42B2-950D-8D2A8BB2CDBB}" type="pres">
      <dgm:prSet presAssocID="{CC925BC3-E983-4F53-9FD8-78F487985913}" presName="spVertical3" presStyleCnt="0"/>
      <dgm:spPr/>
    </dgm:pt>
    <dgm:pt modelId="{44730F6D-0D78-4C2D-A174-6F618AA0D708}" type="pres">
      <dgm:prSet presAssocID="{E1C43297-B19F-4592-8B01-9C7B2FAFC5D7}" presName="padding2" presStyleCnt="0"/>
      <dgm:spPr/>
    </dgm:pt>
    <dgm:pt modelId="{8A274268-CD7E-45C0-888D-07E3F290A552}" type="pres">
      <dgm:prSet presAssocID="{E1C43297-B19F-4592-8B01-9C7B2FAFC5D7}" presName="negArrow" presStyleCnt="0"/>
      <dgm:spPr/>
    </dgm:pt>
    <dgm:pt modelId="{F4934EAB-09F8-4BAF-AC32-8B8EA0327F0A}" type="pres">
      <dgm:prSet presAssocID="{E1C43297-B19F-4592-8B01-9C7B2FAFC5D7}" presName="backgroundArrow" presStyleLbl="node1" presStyleIdx="0" presStyleCnt="1" custLinFactNeighborX="855" custLinFactNeighborY="198"/>
      <dgm:spPr>
        <a:solidFill>
          <a:srgbClr val="FF9933"/>
        </a:solidFill>
      </dgm:spPr>
      <dgm:t>
        <a:bodyPr/>
        <a:lstStyle/>
        <a:p>
          <a:endParaRPr lang="en-GB"/>
        </a:p>
      </dgm:t>
    </dgm:pt>
  </dgm:ptLst>
  <dgm:cxnLst>
    <dgm:cxn modelId="{353C4DAD-1E7B-4E50-BA5E-0D70E7A41F7B}" srcId="{E1C43297-B19F-4592-8B01-9C7B2FAFC5D7}" destId="{1CD12AEE-E1EC-4BE4-95FA-1A4150E4EAC5}" srcOrd="0" destOrd="0" parTransId="{E70C8B86-CA46-47D5-B740-8611A5996D04}" sibTransId="{C6FE8413-5A12-4BC8-8E6C-2A718DE6D995}"/>
    <dgm:cxn modelId="{FBBCA143-87A9-495B-82A9-071699890631}" srcId="{E1C43297-B19F-4592-8B01-9C7B2FAFC5D7}" destId="{CC925BC3-E983-4F53-9FD8-78F487985913}" srcOrd="2" destOrd="0" parTransId="{73AEE474-B40B-454A-81A8-0FAF31AA4688}" sibTransId="{BA8FE650-76D2-4D53-945C-DEFF0F7DDC4B}"/>
    <dgm:cxn modelId="{A2A87270-D3D4-458E-9347-C6312EE38763}" type="presOf" srcId="{1CD12AEE-E1EC-4BE4-95FA-1A4150E4EAC5}" destId="{37910854-B8DF-4FE3-9C00-28B21FA1B5BC}" srcOrd="0" destOrd="0" presId="urn:microsoft.com/office/officeart/2005/8/layout/hProcess3"/>
    <dgm:cxn modelId="{C383B8F7-EE7F-4413-86F2-5828E71B08FD}" type="presOf" srcId="{CC925BC3-E983-4F53-9FD8-78F487985913}" destId="{B096E838-4D53-48A3-AE7E-3F0A59949E39}" srcOrd="0" destOrd="0" presId="urn:microsoft.com/office/officeart/2005/8/layout/hProcess3"/>
    <dgm:cxn modelId="{42B39F68-3005-4BFD-B63C-8C3FDA4218B3}" type="presOf" srcId="{806E4AFA-2119-4B92-9A7F-60EF45DF1750}" destId="{C717D32C-8B2F-4611-8807-0986E0B0726C}" srcOrd="0" destOrd="0" presId="urn:microsoft.com/office/officeart/2005/8/layout/hProcess3"/>
    <dgm:cxn modelId="{60825ED7-C0E6-4D7E-A8C1-49E3FFD7EE99}" type="presOf" srcId="{E1C43297-B19F-4592-8B01-9C7B2FAFC5D7}" destId="{9324116A-5924-416F-8954-72028BBD7630}" srcOrd="0" destOrd="0" presId="urn:microsoft.com/office/officeart/2005/8/layout/hProcess3"/>
    <dgm:cxn modelId="{F1B912D6-A7E2-4C9A-83E3-D16DE5042F85}" srcId="{E1C43297-B19F-4592-8B01-9C7B2FAFC5D7}" destId="{806E4AFA-2119-4B92-9A7F-60EF45DF1750}" srcOrd="1" destOrd="0" parTransId="{C1339724-0AAB-4ADA-8A30-E6072F3CDF16}" sibTransId="{46F27EF1-B68B-45D1-BF27-77B3C5E1E58D}"/>
    <dgm:cxn modelId="{DED877CC-8E3F-4AA4-8D60-2F8E75118807}" type="presParOf" srcId="{9324116A-5924-416F-8954-72028BBD7630}" destId="{84366F3B-03F0-4C0B-BB3F-CAC8DAEBDABA}" srcOrd="0" destOrd="0" presId="urn:microsoft.com/office/officeart/2005/8/layout/hProcess3"/>
    <dgm:cxn modelId="{CB37B21A-B075-4EC5-BA65-E7BE78F18928}" type="presParOf" srcId="{9324116A-5924-416F-8954-72028BBD7630}" destId="{D911005D-1F4E-4A5C-BB96-E197938E2812}" srcOrd="1" destOrd="0" presId="urn:microsoft.com/office/officeart/2005/8/layout/hProcess3"/>
    <dgm:cxn modelId="{310B5DBF-FCCF-418B-92A1-3C5A5CCB04DC}" type="presParOf" srcId="{D911005D-1F4E-4A5C-BB96-E197938E2812}" destId="{B50792CE-CA50-4B52-A9D5-4AA92552F11E}" srcOrd="0" destOrd="0" presId="urn:microsoft.com/office/officeart/2005/8/layout/hProcess3"/>
    <dgm:cxn modelId="{6ECF070D-6659-4D31-BC51-1288616207FE}" type="presParOf" srcId="{D911005D-1F4E-4A5C-BB96-E197938E2812}" destId="{B065A90A-87B1-4C82-BA7A-39FD84BA42C7}" srcOrd="1" destOrd="0" presId="urn:microsoft.com/office/officeart/2005/8/layout/hProcess3"/>
    <dgm:cxn modelId="{13EF0170-1D57-446A-8BFF-85081125438C}" type="presParOf" srcId="{B065A90A-87B1-4C82-BA7A-39FD84BA42C7}" destId="{9CFACB6A-A2E4-454E-A32A-C300571BB31B}" srcOrd="0" destOrd="0" presId="urn:microsoft.com/office/officeart/2005/8/layout/hProcess3"/>
    <dgm:cxn modelId="{585CE635-84BF-4611-9131-27F27BF933FB}" type="presParOf" srcId="{B065A90A-87B1-4C82-BA7A-39FD84BA42C7}" destId="{37910854-B8DF-4FE3-9C00-28B21FA1B5BC}" srcOrd="1" destOrd="0" presId="urn:microsoft.com/office/officeart/2005/8/layout/hProcess3"/>
    <dgm:cxn modelId="{109815A2-A78C-41AC-AFEF-29ECF4C7F5E7}" type="presParOf" srcId="{B065A90A-87B1-4C82-BA7A-39FD84BA42C7}" destId="{B1801604-B7D5-4261-AA9A-AAFE8DC4848C}" srcOrd="2" destOrd="0" presId="urn:microsoft.com/office/officeart/2005/8/layout/hProcess3"/>
    <dgm:cxn modelId="{4BC2A0B3-6872-439E-9301-27739B0E6AF4}" type="presParOf" srcId="{B065A90A-87B1-4C82-BA7A-39FD84BA42C7}" destId="{A29DB65E-73D6-49A7-A513-538150778091}" srcOrd="3" destOrd="0" presId="urn:microsoft.com/office/officeart/2005/8/layout/hProcess3"/>
    <dgm:cxn modelId="{FD76B169-B281-497A-9FEA-20DF57ACBC4F}" type="presParOf" srcId="{D911005D-1F4E-4A5C-BB96-E197938E2812}" destId="{5A113E44-4F90-44C4-A3C4-85D5D4E794C4}" srcOrd="2" destOrd="0" presId="urn:microsoft.com/office/officeart/2005/8/layout/hProcess3"/>
    <dgm:cxn modelId="{5B7499AF-9A28-4584-92B2-E9F364569107}" type="presParOf" srcId="{D911005D-1F4E-4A5C-BB96-E197938E2812}" destId="{40AD128E-E0A2-430A-B00A-E07BDB0BA381}" srcOrd="3" destOrd="0" presId="urn:microsoft.com/office/officeart/2005/8/layout/hProcess3"/>
    <dgm:cxn modelId="{52E69719-A36B-47A4-B52F-5D3F0F9EC932}" type="presParOf" srcId="{40AD128E-E0A2-430A-B00A-E07BDB0BA381}" destId="{8A94656B-4C01-49D3-B68E-04D24A3F0E3C}" srcOrd="0" destOrd="0" presId="urn:microsoft.com/office/officeart/2005/8/layout/hProcess3"/>
    <dgm:cxn modelId="{C697AFD2-9A3D-4C8F-BAA0-063197F69967}" type="presParOf" srcId="{40AD128E-E0A2-430A-B00A-E07BDB0BA381}" destId="{C717D32C-8B2F-4611-8807-0986E0B0726C}" srcOrd="1" destOrd="0" presId="urn:microsoft.com/office/officeart/2005/8/layout/hProcess3"/>
    <dgm:cxn modelId="{3F2BB519-D5CC-4D2D-A15C-42C5B03F94D6}" type="presParOf" srcId="{40AD128E-E0A2-430A-B00A-E07BDB0BA381}" destId="{91501155-44D5-4C17-B7F3-72A9A28F64CA}" srcOrd="2" destOrd="0" presId="urn:microsoft.com/office/officeart/2005/8/layout/hProcess3"/>
    <dgm:cxn modelId="{85FF2BED-0064-47B1-B97F-BBB4B8E83490}" type="presParOf" srcId="{40AD128E-E0A2-430A-B00A-E07BDB0BA381}" destId="{B2F74B39-C78A-4812-B65A-ABE788A47BF9}" srcOrd="3" destOrd="0" presId="urn:microsoft.com/office/officeart/2005/8/layout/hProcess3"/>
    <dgm:cxn modelId="{2576EF64-CC7C-4492-B810-9B80CD098645}" type="presParOf" srcId="{D911005D-1F4E-4A5C-BB96-E197938E2812}" destId="{876F02C9-97C8-42B9-980B-902AF14C3037}" srcOrd="4" destOrd="0" presId="urn:microsoft.com/office/officeart/2005/8/layout/hProcess3"/>
    <dgm:cxn modelId="{C7415F7E-173D-4BBE-8847-F8B00D60CBB2}" type="presParOf" srcId="{D911005D-1F4E-4A5C-BB96-E197938E2812}" destId="{5A3DADCC-5520-4C7E-B4D3-68C71AEEC08D}" srcOrd="5" destOrd="0" presId="urn:microsoft.com/office/officeart/2005/8/layout/hProcess3"/>
    <dgm:cxn modelId="{BDB742B1-5F16-4508-85FA-41CA1C746A2E}" type="presParOf" srcId="{5A3DADCC-5520-4C7E-B4D3-68C71AEEC08D}" destId="{F27C155F-248C-4243-ABAE-FF92DB239DC2}" srcOrd="0" destOrd="0" presId="urn:microsoft.com/office/officeart/2005/8/layout/hProcess3"/>
    <dgm:cxn modelId="{C81CA691-5BE7-42F6-8C52-4C2F639350D8}" type="presParOf" srcId="{5A3DADCC-5520-4C7E-B4D3-68C71AEEC08D}" destId="{B096E838-4D53-48A3-AE7E-3F0A59949E39}" srcOrd="1" destOrd="0" presId="urn:microsoft.com/office/officeart/2005/8/layout/hProcess3"/>
    <dgm:cxn modelId="{90F9C599-A9CF-43FA-8FAB-D213EF600383}" type="presParOf" srcId="{5A3DADCC-5520-4C7E-B4D3-68C71AEEC08D}" destId="{EC1BA7E8-2235-4DA5-9F30-43398CE14D49}" srcOrd="2" destOrd="0" presId="urn:microsoft.com/office/officeart/2005/8/layout/hProcess3"/>
    <dgm:cxn modelId="{8F051650-0832-4FA3-B386-A5FD1A45B71B}" type="presParOf" srcId="{5A3DADCC-5520-4C7E-B4D3-68C71AEEC08D}" destId="{75F6CB18-C3B6-42B2-950D-8D2A8BB2CDBB}" srcOrd="3" destOrd="0" presId="urn:microsoft.com/office/officeart/2005/8/layout/hProcess3"/>
    <dgm:cxn modelId="{12B9AB4B-C917-41A2-9918-F8C1A88BB8EC}" type="presParOf" srcId="{D911005D-1F4E-4A5C-BB96-E197938E2812}" destId="{44730F6D-0D78-4C2D-A174-6F618AA0D708}" srcOrd="6" destOrd="0" presId="urn:microsoft.com/office/officeart/2005/8/layout/hProcess3"/>
    <dgm:cxn modelId="{13F911C2-9DC3-4415-8697-480AA367DA17}" type="presParOf" srcId="{D911005D-1F4E-4A5C-BB96-E197938E2812}" destId="{8A274268-CD7E-45C0-888D-07E3F290A552}" srcOrd="7" destOrd="0" presId="urn:microsoft.com/office/officeart/2005/8/layout/hProcess3"/>
    <dgm:cxn modelId="{B8F6764C-34B2-44BD-BC71-87FA1A755AA9}" type="presParOf" srcId="{D911005D-1F4E-4A5C-BB96-E197938E2812}" destId="{F4934EAB-09F8-4BAF-AC32-8B8EA0327F0A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1D51126-445B-4F88-9A3F-6B3A40CD159B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4A7C7BC-17EB-42AF-A17D-374C132793FE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2200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Major </a:t>
          </a:r>
          <a:r>
            <a:rPr lang="en-GB" sz="2200" noProof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Compliance effort</a:t>
          </a:r>
          <a:endParaRPr lang="en-GB" sz="2200" noProof="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DE8C70E-A800-4512-8C84-5FED17346455}" type="parTrans" cxnId="{64ACAA7D-CA81-4357-A874-CB99A65B638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9A07DB8-5417-4110-8392-7D13695BD5B8}" type="sibTrans" cxnId="{64ACAA7D-CA81-4357-A874-CB99A65B638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FF13B3A-FB81-4F42-A143-C5E01B3ECD03}">
      <dgm:prSet phldrT="[Text]" custT="1"/>
      <dgm:spPr/>
      <dgm:t>
        <a:bodyPr/>
        <a:lstStyle/>
        <a:p>
          <a:r>
            <a:rPr lang="en-GB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Governance</a:t>
          </a:r>
          <a:endParaRPr lang="en-GB" sz="16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E7690C5-612F-4914-A800-11C46509FD04}" type="parTrans" cxnId="{8AAB97B9-1D7F-453A-8564-04AB3B2E52EE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4EADCA5-E7E0-46CC-A13A-92DADBB8A383}" type="sibTrans" cxnId="{8AAB97B9-1D7F-453A-8564-04AB3B2E52EE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609B63E-7ECF-4C4C-B75E-F8566EB61F6C}">
      <dgm:prSet phldrT="[Text]" custT="1"/>
      <dgm:spPr/>
      <dgm:t>
        <a:bodyPr/>
        <a:lstStyle/>
        <a:p>
          <a:r>
            <a:rPr lang="en-GB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CPSS-IOSCO Principles binding</a:t>
          </a:r>
          <a:endParaRPr lang="en-GB" sz="16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9165346-5305-45EB-830B-D62306413A44}" type="parTrans" cxnId="{B5BB4882-6ED6-4816-9195-534EC211E69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B1175F0-4A99-4250-81E1-39E2C11F8737}" type="sibTrans" cxnId="{B5BB4882-6ED6-4816-9195-534EC211E69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CB82F14-6EE7-4B1F-8D26-409199E2A8B5}">
      <dgm:prSet phldrT="[Text]" custT="1"/>
      <dgm:spPr/>
      <dgm:t>
        <a:bodyPr/>
        <a:lstStyle/>
        <a:p>
          <a:r>
            <a:rPr lang="en-GB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Strict rules for CSD banking services</a:t>
          </a:r>
          <a:endParaRPr lang="en-GB" sz="16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4DDF7BB-4FE3-4D89-B5A0-138E72AB6E05}" type="parTrans" cxnId="{4CE35610-DC0C-4DC0-BA4E-6B7E950EFA1C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510CABA-11B8-468F-957C-42CACE66F707}" type="sibTrans" cxnId="{4CE35610-DC0C-4DC0-BA4E-6B7E950EFA1C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2ACA48C-C93B-47F8-AF4A-399CB47B7DB4}">
      <dgm:prSet phldrT="[Text]" custT="1"/>
      <dgm:spPr/>
      <dgm:t>
        <a:bodyPr/>
        <a:lstStyle/>
        <a:p>
          <a:r>
            <a:rPr lang="en-GB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More segregation of client accounts?</a:t>
          </a:r>
          <a:endParaRPr lang="en-GB" sz="16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DA2F046-54B3-4D98-B28F-2E2CD8F3D9A1}" type="parTrans" cxnId="{E2DB88B6-4F14-456A-A192-F241BFEE02AE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A28D842-27A4-48BA-82C6-B51A2710D96D}" type="sibTrans" cxnId="{E2DB88B6-4F14-456A-A192-F241BFEE02AE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3B178B9-370A-4100-A357-E5A66EDC0F58}" type="pres">
      <dgm:prSet presAssocID="{41D51126-445B-4F88-9A3F-6B3A40CD159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1331D84-0122-479F-AAF5-8E174D7BF7B7}" type="pres">
      <dgm:prSet presAssocID="{41D51126-445B-4F88-9A3F-6B3A40CD159B}" presName="radial" presStyleCnt="0">
        <dgm:presLayoutVars>
          <dgm:animLvl val="ctr"/>
        </dgm:presLayoutVars>
      </dgm:prSet>
      <dgm:spPr/>
    </dgm:pt>
    <dgm:pt modelId="{E9018180-DB60-40FC-9DBE-ABEE8F38B9B6}" type="pres">
      <dgm:prSet presAssocID="{F4A7C7BC-17EB-42AF-A17D-374C132793FE}" presName="centerShape" presStyleLbl="vennNode1" presStyleIdx="0" presStyleCnt="5"/>
      <dgm:spPr/>
      <dgm:t>
        <a:bodyPr/>
        <a:lstStyle/>
        <a:p>
          <a:endParaRPr lang="en-GB"/>
        </a:p>
      </dgm:t>
    </dgm:pt>
    <dgm:pt modelId="{B1B5AB35-2221-480F-8149-2EA30B0B2F7E}" type="pres">
      <dgm:prSet presAssocID="{8FF13B3A-FB81-4F42-A143-C5E01B3ECD03}" presName="node" presStyleLbl="vennNode1" presStyleIdx="1" presStyleCnt="5" custScaleX="152592" custScaleY="73778" custRadScaleRad="106165" custRadScaleInc="12016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DB9176-9492-42D7-A512-A1981EC2E167}" type="pres">
      <dgm:prSet presAssocID="{4609B63E-7ECF-4C4C-B75E-F8566EB61F6C}" presName="node" presStyleLbl="vennNode1" presStyleIdx="2" presStyleCnt="5" custScaleX="182267" custScaleY="72919" custRadScaleRad="102852" custRadScaleInc="-6504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1EE074-CACC-4C70-B4F4-B4ACBBAE3BEF}" type="pres">
      <dgm:prSet presAssocID="{5CB82F14-6EE7-4B1F-8D26-409199E2A8B5}" presName="node" presStyleLbl="vennNode1" presStyleIdx="3" presStyleCnt="5" custScaleX="209339" custScaleY="7579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86D2F3-2D4E-41AC-B548-AA41B8A40210}" type="pres">
      <dgm:prSet presAssocID="{E2ACA48C-C93B-47F8-AF4A-399CB47B7DB4}" presName="node" presStyleLbl="vennNode1" presStyleIdx="4" presStyleCnt="5" custScaleX="148516" custScaleY="96672" custRadScaleRad="125895" custRadScaleInc="-1624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DFB3E84-2AFC-47AC-A2FA-176C8978FCBC}" type="presOf" srcId="{E2ACA48C-C93B-47F8-AF4A-399CB47B7DB4}" destId="{CC86D2F3-2D4E-41AC-B548-AA41B8A40210}" srcOrd="0" destOrd="0" presId="urn:microsoft.com/office/officeart/2005/8/layout/radial3"/>
    <dgm:cxn modelId="{BDB86825-A344-4981-ADF5-C42C1549BA65}" type="presOf" srcId="{41D51126-445B-4F88-9A3F-6B3A40CD159B}" destId="{63B178B9-370A-4100-A357-E5A66EDC0F58}" srcOrd="0" destOrd="0" presId="urn:microsoft.com/office/officeart/2005/8/layout/radial3"/>
    <dgm:cxn modelId="{07CDF976-F8F7-4F7C-907B-CEB89542F44B}" type="presOf" srcId="{F4A7C7BC-17EB-42AF-A17D-374C132793FE}" destId="{E9018180-DB60-40FC-9DBE-ABEE8F38B9B6}" srcOrd="0" destOrd="0" presId="urn:microsoft.com/office/officeart/2005/8/layout/radial3"/>
    <dgm:cxn modelId="{54F139B2-A977-4286-852A-5067FC27D051}" type="presOf" srcId="{8FF13B3A-FB81-4F42-A143-C5E01B3ECD03}" destId="{B1B5AB35-2221-480F-8149-2EA30B0B2F7E}" srcOrd="0" destOrd="0" presId="urn:microsoft.com/office/officeart/2005/8/layout/radial3"/>
    <dgm:cxn modelId="{64ACAA7D-CA81-4357-A874-CB99A65B6383}" srcId="{41D51126-445B-4F88-9A3F-6B3A40CD159B}" destId="{F4A7C7BC-17EB-42AF-A17D-374C132793FE}" srcOrd="0" destOrd="0" parTransId="{EDE8C70E-A800-4512-8C84-5FED17346455}" sibTransId="{79A07DB8-5417-4110-8392-7D13695BD5B8}"/>
    <dgm:cxn modelId="{79B9C114-13F2-4634-8951-6FD8885132C8}" type="presOf" srcId="{5CB82F14-6EE7-4B1F-8D26-409199E2A8B5}" destId="{EE1EE074-CACC-4C70-B4F4-B4ACBBAE3BEF}" srcOrd="0" destOrd="0" presId="urn:microsoft.com/office/officeart/2005/8/layout/radial3"/>
    <dgm:cxn modelId="{E2DB88B6-4F14-456A-A192-F241BFEE02AE}" srcId="{F4A7C7BC-17EB-42AF-A17D-374C132793FE}" destId="{E2ACA48C-C93B-47F8-AF4A-399CB47B7DB4}" srcOrd="3" destOrd="0" parTransId="{2DA2F046-54B3-4D98-B28F-2E2CD8F3D9A1}" sibTransId="{FA28D842-27A4-48BA-82C6-B51A2710D96D}"/>
    <dgm:cxn modelId="{8AAB97B9-1D7F-453A-8564-04AB3B2E52EE}" srcId="{F4A7C7BC-17EB-42AF-A17D-374C132793FE}" destId="{8FF13B3A-FB81-4F42-A143-C5E01B3ECD03}" srcOrd="0" destOrd="0" parTransId="{1E7690C5-612F-4914-A800-11C46509FD04}" sibTransId="{64EADCA5-E7E0-46CC-A13A-92DADBB8A383}"/>
    <dgm:cxn modelId="{B5BB4882-6ED6-4816-9195-534EC211E693}" srcId="{F4A7C7BC-17EB-42AF-A17D-374C132793FE}" destId="{4609B63E-7ECF-4C4C-B75E-F8566EB61F6C}" srcOrd="1" destOrd="0" parTransId="{39165346-5305-45EB-830B-D62306413A44}" sibTransId="{0B1175F0-4A99-4250-81E1-39E2C11F8737}"/>
    <dgm:cxn modelId="{4CF9004C-DE1A-47CB-942D-1C10EE77AEC0}" type="presOf" srcId="{4609B63E-7ECF-4C4C-B75E-F8566EB61F6C}" destId="{75DB9176-9492-42D7-A512-A1981EC2E167}" srcOrd="0" destOrd="0" presId="urn:microsoft.com/office/officeart/2005/8/layout/radial3"/>
    <dgm:cxn modelId="{4CE35610-DC0C-4DC0-BA4E-6B7E950EFA1C}" srcId="{F4A7C7BC-17EB-42AF-A17D-374C132793FE}" destId="{5CB82F14-6EE7-4B1F-8D26-409199E2A8B5}" srcOrd="2" destOrd="0" parTransId="{C4DDF7BB-4FE3-4D89-B5A0-138E72AB6E05}" sibTransId="{4510CABA-11B8-468F-957C-42CACE66F707}"/>
    <dgm:cxn modelId="{D7A9A00F-7F1A-4A96-B1BA-F6220187D8D2}" type="presParOf" srcId="{63B178B9-370A-4100-A357-E5A66EDC0F58}" destId="{B1331D84-0122-479F-AAF5-8E174D7BF7B7}" srcOrd="0" destOrd="0" presId="urn:microsoft.com/office/officeart/2005/8/layout/radial3"/>
    <dgm:cxn modelId="{A8FBCE57-610C-41FB-BE5F-1AB3BAE918CE}" type="presParOf" srcId="{B1331D84-0122-479F-AAF5-8E174D7BF7B7}" destId="{E9018180-DB60-40FC-9DBE-ABEE8F38B9B6}" srcOrd="0" destOrd="0" presId="urn:microsoft.com/office/officeart/2005/8/layout/radial3"/>
    <dgm:cxn modelId="{4CB3A6BE-4DDE-4AFF-B5A8-C0D78161C6B6}" type="presParOf" srcId="{B1331D84-0122-479F-AAF5-8E174D7BF7B7}" destId="{B1B5AB35-2221-480F-8149-2EA30B0B2F7E}" srcOrd="1" destOrd="0" presId="urn:microsoft.com/office/officeart/2005/8/layout/radial3"/>
    <dgm:cxn modelId="{A14699C5-02EF-4477-B7EC-791D837687D0}" type="presParOf" srcId="{B1331D84-0122-479F-AAF5-8E174D7BF7B7}" destId="{75DB9176-9492-42D7-A512-A1981EC2E167}" srcOrd="2" destOrd="0" presId="urn:microsoft.com/office/officeart/2005/8/layout/radial3"/>
    <dgm:cxn modelId="{714A4FE9-1F84-4174-BA73-1D30BD5D87B7}" type="presParOf" srcId="{B1331D84-0122-479F-AAF5-8E174D7BF7B7}" destId="{EE1EE074-CACC-4C70-B4F4-B4ACBBAE3BEF}" srcOrd="3" destOrd="0" presId="urn:microsoft.com/office/officeart/2005/8/layout/radial3"/>
    <dgm:cxn modelId="{710124A2-E183-46ED-9B3D-AA841D118ADA}" type="presParOf" srcId="{B1331D84-0122-479F-AAF5-8E174D7BF7B7}" destId="{CC86D2F3-2D4E-41AC-B548-AA41B8A40210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1D51126-445B-4F88-9A3F-6B3A40CD159B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4A7C7BC-17EB-42AF-A17D-374C132793FE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More Competition</a:t>
          </a:r>
        </a:p>
        <a:p>
          <a:pPr>
            <a:lnSpc>
              <a:spcPct val="100000"/>
            </a:lnSpc>
          </a:pPr>
          <a:endParaRPr lang="en-GB" sz="500" dirty="0" smtClean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DE8C70E-A800-4512-8C84-5FED17346455}" type="parTrans" cxnId="{64ACAA7D-CA81-4357-A874-CB99A65B638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9A07DB8-5417-4110-8392-7D13695BD5B8}" type="sibTrans" cxnId="{64ACAA7D-CA81-4357-A874-CB99A65B638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609B63E-7ECF-4C4C-B75E-F8566EB61F6C}">
      <dgm:prSet phldrT="[Text]" custT="1"/>
      <dgm:spPr/>
      <dgm:t>
        <a:bodyPr/>
        <a:lstStyle/>
        <a:p>
          <a:r>
            <a:rPr lang="en-GB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Consolidation mergers</a:t>
          </a:r>
          <a:endParaRPr lang="en-GB" sz="16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9165346-5305-45EB-830B-D62306413A44}" type="parTrans" cxnId="{B5BB4882-6ED6-4816-9195-534EC211E69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B1175F0-4A99-4250-81E1-39E2C11F8737}" type="sibTrans" cxnId="{B5BB4882-6ED6-4816-9195-534EC211E693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CB82F14-6EE7-4B1F-8D26-409199E2A8B5}">
      <dgm:prSet phldrT="[Text]" custT="1"/>
      <dgm:spPr/>
      <dgm:t>
        <a:bodyPr/>
        <a:lstStyle/>
        <a:p>
          <a:r>
            <a:rPr lang="en-GB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CSD branches?</a:t>
          </a:r>
          <a:endParaRPr lang="en-GB" sz="16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4DDF7BB-4FE3-4D89-B5A0-138E72AB6E05}" type="parTrans" cxnId="{4CE35610-DC0C-4DC0-BA4E-6B7E950EFA1C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510CABA-11B8-468F-957C-42CACE66F707}" type="sibTrans" cxnId="{4CE35610-DC0C-4DC0-BA4E-6B7E950EFA1C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2ACA48C-C93B-47F8-AF4A-399CB47B7DB4}">
      <dgm:prSet phldrT="[Text]" custT="1"/>
      <dgm:spPr/>
      <dgm:t>
        <a:bodyPr/>
        <a:lstStyle/>
        <a:p>
          <a:r>
            <a:rPr lang="en-GB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Partnerships, joint ventures</a:t>
          </a:r>
          <a:endParaRPr lang="en-GB" sz="16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DA2F046-54B3-4D98-B28F-2E2CD8F3D9A1}" type="parTrans" cxnId="{E2DB88B6-4F14-456A-A192-F241BFEE02AE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A28D842-27A4-48BA-82C6-B51A2710D96D}" type="sibTrans" cxnId="{E2DB88B6-4F14-456A-A192-F241BFEE02AE}">
      <dgm:prSet/>
      <dgm:spPr/>
      <dgm:t>
        <a:bodyPr/>
        <a:lstStyle/>
        <a:p>
          <a:endParaRPr lang="en-GB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3B178B9-370A-4100-A357-E5A66EDC0F58}" type="pres">
      <dgm:prSet presAssocID="{41D51126-445B-4F88-9A3F-6B3A40CD159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1331D84-0122-479F-AAF5-8E174D7BF7B7}" type="pres">
      <dgm:prSet presAssocID="{41D51126-445B-4F88-9A3F-6B3A40CD159B}" presName="radial" presStyleCnt="0">
        <dgm:presLayoutVars>
          <dgm:animLvl val="ctr"/>
        </dgm:presLayoutVars>
      </dgm:prSet>
      <dgm:spPr/>
    </dgm:pt>
    <dgm:pt modelId="{E9018180-DB60-40FC-9DBE-ABEE8F38B9B6}" type="pres">
      <dgm:prSet presAssocID="{F4A7C7BC-17EB-42AF-A17D-374C132793FE}" presName="centerShape" presStyleLbl="vennNode1" presStyleIdx="0" presStyleCnt="4"/>
      <dgm:spPr/>
      <dgm:t>
        <a:bodyPr/>
        <a:lstStyle/>
        <a:p>
          <a:endParaRPr lang="en-GB"/>
        </a:p>
      </dgm:t>
    </dgm:pt>
    <dgm:pt modelId="{75DB9176-9492-42D7-A512-A1981EC2E167}" type="pres">
      <dgm:prSet presAssocID="{4609B63E-7ECF-4C4C-B75E-F8566EB61F6C}" presName="node" presStyleLbl="vennNode1" presStyleIdx="1" presStyleCnt="4" custScaleX="200367" custRadScaleRad="100209" custRadScaleInc="-3219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1EE074-CACC-4C70-B4F4-B4ACBBAE3BEF}" type="pres">
      <dgm:prSet presAssocID="{5CB82F14-6EE7-4B1F-8D26-409199E2A8B5}" presName="node" presStyleLbl="vennNode1" presStyleIdx="2" presStyleCnt="4" custScaleX="165942" custRadScaleRad="103780" custRadScaleInc="795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86D2F3-2D4E-41AC-B548-AA41B8A40210}" type="pres">
      <dgm:prSet presAssocID="{E2ACA48C-C93B-47F8-AF4A-399CB47B7DB4}" presName="node" presStyleLbl="vennNode1" presStyleIdx="3" presStyleCnt="4" custScaleX="18150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35ABD26-421C-4E1F-B577-67AEFD7A5214}" type="presOf" srcId="{E2ACA48C-C93B-47F8-AF4A-399CB47B7DB4}" destId="{CC86D2F3-2D4E-41AC-B548-AA41B8A40210}" srcOrd="0" destOrd="0" presId="urn:microsoft.com/office/officeart/2005/8/layout/radial3"/>
    <dgm:cxn modelId="{9859189A-5856-4ED1-8868-0430142FFED8}" type="presOf" srcId="{41D51126-445B-4F88-9A3F-6B3A40CD159B}" destId="{63B178B9-370A-4100-A357-E5A66EDC0F58}" srcOrd="0" destOrd="0" presId="urn:microsoft.com/office/officeart/2005/8/layout/radial3"/>
    <dgm:cxn modelId="{64ACAA7D-CA81-4357-A874-CB99A65B6383}" srcId="{41D51126-445B-4F88-9A3F-6B3A40CD159B}" destId="{F4A7C7BC-17EB-42AF-A17D-374C132793FE}" srcOrd="0" destOrd="0" parTransId="{EDE8C70E-A800-4512-8C84-5FED17346455}" sibTransId="{79A07DB8-5417-4110-8392-7D13695BD5B8}"/>
    <dgm:cxn modelId="{F82E01BB-CB7D-4E8C-849F-70F7F1CE933E}" type="presOf" srcId="{5CB82F14-6EE7-4B1F-8D26-409199E2A8B5}" destId="{EE1EE074-CACC-4C70-B4F4-B4ACBBAE3BEF}" srcOrd="0" destOrd="0" presId="urn:microsoft.com/office/officeart/2005/8/layout/radial3"/>
    <dgm:cxn modelId="{0CAE56D1-CC96-4204-9952-2867E1921079}" type="presOf" srcId="{F4A7C7BC-17EB-42AF-A17D-374C132793FE}" destId="{E9018180-DB60-40FC-9DBE-ABEE8F38B9B6}" srcOrd="0" destOrd="0" presId="urn:microsoft.com/office/officeart/2005/8/layout/radial3"/>
    <dgm:cxn modelId="{E2DB88B6-4F14-456A-A192-F241BFEE02AE}" srcId="{F4A7C7BC-17EB-42AF-A17D-374C132793FE}" destId="{E2ACA48C-C93B-47F8-AF4A-399CB47B7DB4}" srcOrd="2" destOrd="0" parTransId="{2DA2F046-54B3-4D98-B28F-2E2CD8F3D9A1}" sibTransId="{FA28D842-27A4-48BA-82C6-B51A2710D96D}"/>
    <dgm:cxn modelId="{C230A103-3718-4730-BE14-683AD0E8C097}" type="presOf" srcId="{4609B63E-7ECF-4C4C-B75E-F8566EB61F6C}" destId="{75DB9176-9492-42D7-A512-A1981EC2E167}" srcOrd="0" destOrd="0" presId="urn:microsoft.com/office/officeart/2005/8/layout/radial3"/>
    <dgm:cxn modelId="{B5BB4882-6ED6-4816-9195-534EC211E693}" srcId="{F4A7C7BC-17EB-42AF-A17D-374C132793FE}" destId="{4609B63E-7ECF-4C4C-B75E-F8566EB61F6C}" srcOrd="0" destOrd="0" parTransId="{39165346-5305-45EB-830B-D62306413A44}" sibTransId="{0B1175F0-4A99-4250-81E1-39E2C11F8737}"/>
    <dgm:cxn modelId="{4CE35610-DC0C-4DC0-BA4E-6B7E950EFA1C}" srcId="{F4A7C7BC-17EB-42AF-A17D-374C132793FE}" destId="{5CB82F14-6EE7-4B1F-8D26-409199E2A8B5}" srcOrd="1" destOrd="0" parTransId="{C4DDF7BB-4FE3-4D89-B5A0-138E72AB6E05}" sibTransId="{4510CABA-11B8-468F-957C-42CACE66F707}"/>
    <dgm:cxn modelId="{2FEA6E30-78DD-4A13-9D67-D4C2C2F8B706}" type="presParOf" srcId="{63B178B9-370A-4100-A357-E5A66EDC0F58}" destId="{B1331D84-0122-479F-AAF5-8E174D7BF7B7}" srcOrd="0" destOrd="0" presId="urn:microsoft.com/office/officeart/2005/8/layout/radial3"/>
    <dgm:cxn modelId="{9E2AF9A8-AD21-46A3-863D-B370C54DECD3}" type="presParOf" srcId="{B1331D84-0122-479F-AAF5-8E174D7BF7B7}" destId="{E9018180-DB60-40FC-9DBE-ABEE8F38B9B6}" srcOrd="0" destOrd="0" presId="urn:microsoft.com/office/officeart/2005/8/layout/radial3"/>
    <dgm:cxn modelId="{B23CA096-B6DC-469F-BD69-A7E40CA5D4C0}" type="presParOf" srcId="{B1331D84-0122-479F-AAF5-8E174D7BF7B7}" destId="{75DB9176-9492-42D7-A512-A1981EC2E167}" srcOrd="1" destOrd="0" presId="urn:microsoft.com/office/officeart/2005/8/layout/radial3"/>
    <dgm:cxn modelId="{5E2AE798-3DEE-40AE-9E78-BE0112A1C719}" type="presParOf" srcId="{B1331D84-0122-479F-AAF5-8E174D7BF7B7}" destId="{EE1EE074-CACC-4C70-B4F4-B4ACBBAE3BEF}" srcOrd="2" destOrd="0" presId="urn:microsoft.com/office/officeart/2005/8/layout/radial3"/>
    <dgm:cxn modelId="{ABBF3C48-2767-4BA8-9A16-BE5017E5415F}" type="presParOf" srcId="{B1331D84-0122-479F-AAF5-8E174D7BF7B7}" destId="{CC86D2F3-2D4E-41AC-B548-AA41B8A40210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934EAB-09F8-4BAF-AC32-8B8EA0327F0A}">
      <dsp:nvSpPr>
        <dsp:cNvPr id="0" name=""/>
        <dsp:cNvSpPr/>
      </dsp:nvSpPr>
      <dsp:spPr>
        <a:xfrm>
          <a:off x="0" y="16232"/>
          <a:ext cx="8424936" cy="4104000"/>
        </a:xfrm>
        <a:prstGeom prst="rightArrow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96E838-4D53-48A3-AE7E-3F0A59949E39}">
      <dsp:nvSpPr>
        <dsp:cNvPr id="0" name=""/>
        <dsp:cNvSpPr/>
      </dsp:nvSpPr>
      <dsp:spPr>
        <a:xfrm>
          <a:off x="5552312" y="1034115"/>
          <a:ext cx="2030129" cy="205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3520" rIns="0" bIns="223520" numCol="1" spcCol="1270" anchor="ctr" anchorCtr="0">
          <a:noAutofit/>
        </a:bodyPr>
        <a:lstStyle/>
        <a:p>
          <a:pPr marL="357188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 Future outlook</a:t>
          </a:r>
          <a:endParaRPr lang="en-GB" sz="22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5552312" y="1034115"/>
        <a:ext cx="2030129" cy="2052000"/>
      </dsp:txXfrm>
    </dsp:sp>
    <dsp:sp modelId="{C717D32C-8B2F-4611-8807-0986E0B0726C}">
      <dsp:nvSpPr>
        <dsp:cNvPr id="0" name=""/>
        <dsp:cNvSpPr/>
      </dsp:nvSpPr>
      <dsp:spPr>
        <a:xfrm>
          <a:off x="3116156" y="1034115"/>
          <a:ext cx="2030129" cy="205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3520" rIns="0" bIns="223520" numCol="1" spcCol="1270" anchor="ctr" anchorCtr="0">
          <a:noAutofit/>
        </a:bodyPr>
        <a:lstStyle/>
        <a:p>
          <a:pPr marL="357188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2. New regulations</a:t>
          </a:r>
          <a:endParaRPr lang="en-GB" sz="22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116156" y="1034115"/>
        <a:ext cx="2030129" cy="2052000"/>
      </dsp:txXfrm>
    </dsp:sp>
    <dsp:sp modelId="{37910854-B8DF-4FE3-9C00-28B21FA1B5BC}">
      <dsp:nvSpPr>
        <dsp:cNvPr id="0" name=""/>
        <dsp:cNvSpPr/>
      </dsp:nvSpPr>
      <dsp:spPr>
        <a:xfrm>
          <a:off x="680000" y="1034115"/>
          <a:ext cx="2030129" cy="205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3520" rIns="0" bIns="2235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1. Recent developments</a:t>
          </a:r>
        </a:p>
      </dsp:txBody>
      <dsp:txXfrm>
        <a:off x="680000" y="1034115"/>
        <a:ext cx="2030129" cy="20520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BF74BA-14DE-45B6-B03B-28E2522CD4A2}">
      <dsp:nvSpPr>
        <dsp:cNvPr id="0" name=""/>
        <dsp:cNvSpPr/>
      </dsp:nvSpPr>
      <dsp:spPr>
        <a:xfrm>
          <a:off x="1401299" y="268509"/>
          <a:ext cx="3469966" cy="3469966"/>
        </a:xfrm>
        <a:prstGeom prst="pie">
          <a:avLst>
            <a:gd name="adj1" fmla="val 16200000"/>
            <a:gd name="adj2" fmla="val 1800000"/>
          </a:avLst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Knowledge Sharing</a:t>
          </a:r>
          <a:endParaRPr lang="en-GB" sz="17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230055" y="1003811"/>
        <a:ext cx="1239273" cy="1032728"/>
      </dsp:txXfrm>
    </dsp:sp>
    <dsp:sp modelId="{B201860F-6429-441C-8E66-C5EE722C16A3}">
      <dsp:nvSpPr>
        <dsp:cNvPr id="0" name=""/>
        <dsp:cNvSpPr/>
      </dsp:nvSpPr>
      <dsp:spPr>
        <a:xfrm>
          <a:off x="1329835" y="392436"/>
          <a:ext cx="3469966" cy="3469966"/>
        </a:xfrm>
        <a:prstGeom prst="pie">
          <a:avLst>
            <a:gd name="adj1" fmla="val 1800000"/>
            <a:gd name="adj2" fmla="val 9000000"/>
          </a:avLst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Business Development</a:t>
          </a:r>
          <a:endParaRPr lang="en-GB" sz="17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156017" y="2643784"/>
        <a:ext cx="1858910" cy="908800"/>
      </dsp:txXfrm>
    </dsp:sp>
    <dsp:sp modelId="{D81AF7EF-CC4C-465E-A9C6-5019EC2410C4}">
      <dsp:nvSpPr>
        <dsp:cNvPr id="0" name=""/>
        <dsp:cNvSpPr/>
      </dsp:nvSpPr>
      <dsp:spPr>
        <a:xfrm>
          <a:off x="1258370" y="268509"/>
          <a:ext cx="3469966" cy="3469966"/>
        </a:xfrm>
        <a:prstGeom prst="pie">
          <a:avLst>
            <a:gd name="adj1" fmla="val 9000000"/>
            <a:gd name="adj2" fmla="val 16200000"/>
          </a:avLst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Interest Representation</a:t>
          </a:r>
          <a:endParaRPr lang="en-GB" sz="17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660308" y="1003811"/>
        <a:ext cx="1239273" cy="1032728"/>
      </dsp:txXfrm>
    </dsp:sp>
    <dsp:sp modelId="{39A81ABF-83BB-4655-A2D2-6EA91879A5D8}">
      <dsp:nvSpPr>
        <dsp:cNvPr id="0" name=""/>
        <dsp:cNvSpPr/>
      </dsp:nvSpPr>
      <dsp:spPr>
        <a:xfrm>
          <a:off x="1186778" y="53701"/>
          <a:ext cx="3899581" cy="3899581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5173B-28ED-478C-8AEC-7387354C3275}">
      <dsp:nvSpPr>
        <dsp:cNvPr id="0" name=""/>
        <dsp:cNvSpPr/>
      </dsp:nvSpPr>
      <dsp:spPr>
        <a:xfrm>
          <a:off x="1115027" y="177409"/>
          <a:ext cx="3899581" cy="3899581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B98FE8-D8BF-4EE3-8D93-E9493F6F686E}">
      <dsp:nvSpPr>
        <dsp:cNvPr id="0" name=""/>
        <dsp:cNvSpPr/>
      </dsp:nvSpPr>
      <dsp:spPr>
        <a:xfrm>
          <a:off x="1043276" y="53701"/>
          <a:ext cx="3899581" cy="3899581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2BDDC-F0B1-4196-A74A-83B2712D3851}">
      <dsp:nvSpPr>
        <dsp:cNvPr id="0" name=""/>
        <dsp:cNvSpPr/>
      </dsp:nvSpPr>
      <dsp:spPr>
        <a:xfrm rot="5400000">
          <a:off x="797364" y="1506887"/>
          <a:ext cx="993466" cy="100402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FF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0A36AD-E4F1-4D82-8E51-5E0790BD42E0}">
      <dsp:nvSpPr>
        <dsp:cNvPr id="0" name=""/>
        <dsp:cNvSpPr/>
      </dsp:nvSpPr>
      <dsp:spPr>
        <a:xfrm>
          <a:off x="0" y="106227"/>
          <a:ext cx="3476139" cy="1351980"/>
        </a:xfrm>
        <a:prstGeom prst="roundRect">
          <a:avLst>
            <a:gd name="adj" fmla="val 16670"/>
          </a:avLst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1800" u="none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Initially, focus on industry </a:t>
          </a:r>
          <a:r>
            <a:rPr lang="en-GB" sz="1800" b="1" u="none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STANDARDS</a:t>
          </a:r>
          <a:r>
            <a:rPr lang="en-GB" sz="1800" u="none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for establishing CSD links</a:t>
          </a:r>
          <a:endParaRPr lang="en-GB" sz="1800" u="none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6010" y="172237"/>
        <a:ext cx="3344119" cy="1219960"/>
      </dsp:txXfrm>
    </dsp:sp>
    <dsp:sp modelId="{59553EBA-42FD-44A6-A5F0-D7EF9481506F}">
      <dsp:nvSpPr>
        <dsp:cNvPr id="0" name=""/>
        <dsp:cNvSpPr/>
      </dsp:nvSpPr>
      <dsp:spPr>
        <a:xfrm>
          <a:off x="2668808" y="255495"/>
          <a:ext cx="1352585" cy="10521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355522-DD50-4F9B-A60A-46EB38D4D43B}">
      <dsp:nvSpPr>
        <dsp:cNvPr id="0" name=""/>
        <dsp:cNvSpPr/>
      </dsp:nvSpPr>
      <dsp:spPr>
        <a:xfrm rot="5400000">
          <a:off x="2668772" y="2875845"/>
          <a:ext cx="1104735" cy="125770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FF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DC4F0A-19D9-4C1A-9944-ECC9F8D53495}">
      <dsp:nvSpPr>
        <dsp:cNvPr id="0" name=""/>
        <dsp:cNvSpPr/>
      </dsp:nvSpPr>
      <dsp:spPr>
        <a:xfrm>
          <a:off x="1930725" y="1538000"/>
          <a:ext cx="3699529" cy="1301746"/>
        </a:xfrm>
        <a:prstGeom prst="roundRect">
          <a:avLst>
            <a:gd name="adj" fmla="val 16670"/>
          </a:avLst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With Code of Conduct and later EU regulations, increased focus on </a:t>
          </a:r>
          <a:r>
            <a:rPr lang="en-GB" sz="18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LOBBYING</a:t>
          </a:r>
        </a:p>
      </dsp:txBody>
      <dsp:txXfrm>
        <a:off x="1994282" y="1601557"/>
        <a:ext cx="3572415" cy="1174632"/>
      </dsp:txXfrm>
    </dsp:sp>
    <dsp:sp modelId="{FAC9FE89-F525-4803-866F-17E36D2D0B1A}">
      <dsp:nvSpPr>
        <dsp:cNvPr id="0" name=""/>
        <dsp:cNvSpPr/>
      </dsp:nvSpPr>
      <dsp:spPr>
        <a:xfrm>
          <a:off x="4710351" y="1662151"/>
          <a:ext cx="1352585" cy="10521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0B242D-CE9D-4FDD-A156-DFA34FA1D64B}">
      <dsp:nvSpPr>
        <dsp:cNvPr id="0" name=""/>
        <dsp:cNvSpPr/>
      </dsp:nvSpPr>
      <dsp:spPr>
        <a:xfrm>
          <a:off x="3787690" y="3000290"/>
          <a:ext cx="3579037" cy="1301746"/>
        </a:xfrm>
        <a:prstGeom prst="roundRect">
          <a:avLst>
            <a:gd name="adj" fmla="val 16670"/>
          </a:avLst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Effective lobbying requires good</a:t>
          </a:r>
          <a:r>
            <a:rPr lang="en-GB" sz="18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DATA </a:t>
          </a:r>
          <a:r>
            <a:rPr lang="en-GB" sz="1800" b="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on CSD industry &amp; </a:t>
          </a:r>
          <a:r>
            <a:rPr lang="en-GB" sz="18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information-sharing</a:t>
          </a:r>
        </a:p>
      </dsp:txBody>
      <dsp:txXfrm>
        <a:off x="3851247" y="3063847"/>
        <a:ext cx="3451923" cy="11746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934EAB-09F8-4BAF-AC32-8B8EA0327F0A}">
      <dsp:nvSpPr>
        <dsp:cNvPr id="0" name=""/>
        <dsp:cNvSpPr/>
      </dsp:nvSpPr>
      <dsp:spPr>
        <a:xfrm>
          <a:off x="0" y="16232"/>
          <a:ext cx="8424936" cy="4104000"/>
        </a:xfrm>
        <a:prstGeom prst="rightArrow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96E838-4D53-48A3-AE7E-3F0A59949E39}">
      <dsp:nvSpPr>
        <dsp:cNvPr id="0" name=""/>
        <dsp:cNvSpPr/>
      </dsp:nvSpPr>
      <dsp:spPr>
        <a:xfrm>
          <a:off x="5552312" y="1034115"/>
          <a:ext cx="2030129" cy="205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3520" rIns="0" bIns="223520" numCol="1" spcCol="1270" anchor="ctr" anchorCtr="0">
          <a:noAutofit/>
        </a:bodyPr>
        <a:lstStyle/>
        <a:p>
          <a:pPr marL="357188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 Future outlook</a:t>
          </a:r>
          <a:endParaRPr lang="en-GB" sz="22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5552312" y="1034115"/>
        <a:ext cx="2030129" cy="2052000"/>
      </dsp:txXfrm>
    </dsp:sp>
    <dsp:sp modelId="{C717D32C-8B2F-4611-8807-0986E0B0726C}">
      <dsp:nvSpPr>
        <dsp:cNvPr id="0" name=""/>
        <dsp:cNvSpPr/>
      </dsp:nvSpPr>
      <dsp:spPr>
        <a:xfrm>
          <a:off x="3116156" y="1034115"/>
          <a:ext cx="2030129" cy="205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3520" rIns="0" bIns="2235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2. New regulations</a:t>
          </a:r>
          <a:endParaRPr lang="en-GB" sz="22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116156" y="1034115"/>
        <a:ext cx="2030129" cy="2052000"/>
      </dsp:txXfrm>
    </dsp:sp>
    <dsp:sp modelId="{37910854-B8DF-4FE3-9C00-28B21FA1B5BC}">
      <dsp:nvSpPr>
        <dsp:cNvPr id="0" name=""/>
        <dsp:cNvSpPr/>
      </dsp:nvSpPr>
      <dsp:spPr>
        <a:xfrm>
          <a:off x="680000" y="1034115"/>
          <a:ext cx="2030129" cy="205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3520" rIns="0" bIns="2235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1. Recent developments</a:t>
          </a:r>
        </a:p>
      </dsp:txBody>
      <dsp:txXfrm>
        <a:off x="680000" y="1034115"/>
        <a:ext cx="2030129" cy="2052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111BE7-47E9-4316-AEFB-9B24569E77AF}">
      <dsp:nvSpPr>
        <dsp:cNvPr id="0" name=""/>
        <dsp:cNvSpPr/>
      </dsp:nvSpPr>
      <dsp:spPr>
        <a:xfrm>
          <a:off x="2155507" y="2277603"/>
          <a:ext cx="1784985" cy="1784985"/>
        </a:xfrm>
        <a:prstGeom prst="ellipse">
          <a:avLst/>
        </a:prstGeom>
        <a:solidFill>
          <a:srgbClr val="FF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5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CSDs</a:t>
          </a:r>
          <a:endParaRPr lang="en-GB" sz="35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416912" y="2539008"/>
        <a:ext cx="1262175" cy="1262175"/>
      </dsp:txXfrm>
    </dsp:sp>
    <dsp:sp modelId="{FFA4C250-1D5A-43F7-8A9D-08ADF00298CB}">
      <dsp:nvSpPr>
        <dsp:cNvPr id="0" name=""/>
        <dsp:cNvSpPr/>
      </dsp:nvSpPr>
      <dsp:spPr>
        <a:xfrm rot="12900000">
          <a:off x="871449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34822A-DD2D-4EE1-BBEA-F7B01B278566}">
      <dsp:nvSpPr>
        <dsp:cNvPr id="0" name=""/>
        <dsp:cNvSpPr/>
      </dsp:nvSpPr>
      <dsp:spPr>
        <a:xfrm>
          <a:off x="160123" y="1063372"/>
          <a:ext cx="1695735" cy="1356588"/>
        </a:xfrm>
        <a:prstGeom prst="roundRect">
          <a:avLst>
            <a:gd name="adj" fmla="val 10000"/>
          </a:avLst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Other EU regulations on securities law</a:t>
          </a:r>
          <a:endParaRPr lang="en-GB" sz="19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99856" y="1103105"/>
        <a:ext cx="1616269" cy="1277122"/>
      </dsp:txXfrm>
    </dsp:sp>
    <dsp:sp modelId="{2514336B-5DA8-4C0E-BEB6-7D54A5330DBA}">
      <dsp:nvSpPr>
        <dsp:cNvPr id="0" name=""/>
        <dsp:cNvSpPr/>
      </dsp:nvSpPr>
      <dsp:spPr>
        <a:xfrm rot="16200000">
          <a:off x="2292993" y="1180352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52F570-FDD7-4E9C-9536-EDA8B52E4B14}">
      <dsp:nvSpPr>
        <dsp:cNvPr id="0" name=""/>
        <dsp:cNvSpPr/>
      </dsp:nvSpPr>
      <dsp:spPr>
        <a:xfrm>
          <a:off x="2200132" y="1411"/>
          <a:ext cx="1695735" cy="1356588"/>
        </a:xfrm>
        <a:prstGeom prst="roundRect">
          <a:avLst>
            <a:gd name="adj" fmla="val 10000"/>
          </a:avLst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TARGET2-Securities</a:t>
          </a:r>
          <a:endParaRPr lang="en-GB" sz="19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239865" y="41144"/>
        <a:ext cx="1616269" cy="1277122"/>
      </dsp:txXfrm>
    </dsp:sp>
    <dsp:sp modelId="{DE67926A-D126-4F8E-BCFA-F1252D454582}">
      <dsp:nvSpPr>
        <dsp:cNvPr id="0" name=""/>
        <dsp:cNvSpPr/>
      </dsp:nvSpPr>
      <dsp:spPr>
        <a:xfrm rot="19500000">
          <a:off x="3714536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6A117E-A45B-46F6-B327-27BF5B62407F}">
      <dsp:nvSpPr>
        <dsp:cNvPr id="0" name=""/>
        <dsp:cNvSpPr/>
      </dsp:nvSpPr>
      <dsp:spPr>
        <a:xfrm>
          <a:off x="4240140" y="1063372"/>
          <a:ext cx="1695735" cy="1356588"/>
        </a:xfrm>
        <a:prstGeom prst="roundRect">
          <a:avLst>
            <a:gd name="adj" fmla="val 10000"/>
          </a:avLst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European financial transaction tax?</a:t>
          </a:r>
          <a:endParaRPr lang="en-GB" sz="19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279873" y="1103105"/>
        <a:ext cx="1616269" cy="12771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662BD-F42E-41B3-8E8C-F9738674361F}">
      <dsp:nvSpPr>
        <dsp:cNvPr id="0" name=""/>
        <dsp:cNvSpPr/>
      </dsp:nvSpPr>
      <dsp:spPr>
        <a:xfrm>
          <a:off x="588665" y="0"/>
          <a:ext cx="6671541" cy="455228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25E19F-718E-47DB-9DFA-18B44AA39AAA}">
      <dsp:nvSpPr>
        <dsp:cNvPr id="0" name=""/>
        <dsp:cNvSpPr/>
      </dsp:nvSpPr>
      <dsp:spPr>
        <a:xfrm>
          <a:off x="0" y="1365683"/>
          <a:ext cx="2354661" cy="1820912"/>
        </a:xfrm>
        <a:prstGeom prst="roundRect">
          <a:avLst/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600" b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CSDR is voted into law</a:t>
          </a:r>
        </a:p>
      </dsp:txBody>
      <dsp:txXfrm>
        <a:off x="88890" y="1454573"/>
        <a:ext cx="2176881" cy="1643132"/>
      </dsp:txXfrm>
    </dsp:sp>
    <dsp:sp modelId="{BBEC2171-0D55-44A9-9FA8-5682D9DCAB9E}">
      <dsp:nvSpPr>
        <dsp:cNvPr id="0" name=""/>
        <dsp:cNvSpPr/>
      </dsp:nvSpPr>
      <dsp:spPr>
        <a:xfrm>
          <a:off x="2747105" y="1365683"/>
          <a:ext cx="2354661" cy="1820912"/>
        </a:xfrm>
        <a:prstGeom prst="roundRect">
          <a:avLst/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CSDR enters into force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1st migration wave to T2S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T+2 obligation</a:t>
          </a:r>
        </a:p>
      </dsp:txBody>
      <dsp:txXfrm>
        <a:off x="2835995" y="1454573"/>
        <a:ext cx="2176881" cy="1643132"/>
      </dsp:txXfrm>
    </dsp:sp>
    <dsp:sp modelId="{CC2D6906-2242-4F27-9229-A01AF928B0CA}">
      <dsp:nvSpPr>
        <dsp:cNvPr id="0" name=""/>
        <dsp:cNvSpPr/>
      </dsp:nvSpPr>
      <dsp:spPr>
        <a:xfrm>
          <a:off x="5494210" y="1365683"/>
          <a:ext cx="2354661" cy="1820912"/>
        </a:xfrm>
        <a:prstGeom prst="roundRect">
          <a:avLst/>
        </a:prstGeom>
        <a:solidFill>
          <a:srgbClr val="009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1600" b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3rd wave of CSDs migrate to T2S</a:t>
          </a:r>
          <a:endParaRPr lang="en-GB" sz="1600" b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5583100" y="1454573"/>
        <a:ext cx="2176881" cy="16431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5330F7-4F6B-405F-9401-1ECE2E664675}" type="datetimeFigureOut">
              <a:rPr lang="en-GB" smtClean="0"/>
              <a:pPr/>
              <a:t>22/05/2013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C2138-73B3-4BB2-B58B-B9C8DC0BC68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57502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C2138-73B3-4BB2-B58B-B9C8DC0BC68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04011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C2138-73B3-4BB2-B58B-B9C8DC0BC68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30218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C2138-73B3-4BB2-B58B-B9C8DC0BC68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13115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With adoption of 2006 Code of Conduct and later EU regulation on post-trade, increasing focus on </a:t>
            </a:r>
            <a:r>
              <a:rPr lang="en-GB" b="1" u="sn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lobbying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C2138-73B3-4BB2-B58B-B9C8DC0BC688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177706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C2138-73B3-4BB2-B58B-B9C8DC0BC688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55056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Part 1: CSDs</a:t>
            </a:r>
          </a:p>
          <a:p>
            <a:r>
              <a:rPr lang="en-GB" dirty="0" smtClean="0"/>
              <a:t>CSD services (definitions, licensing)</a:t>
            </a:r>
          </a:p>
          <a:p>
            <a:r>
              <a:rPr lang="en-GB" dirty="0" smtClean="0"/>
              <a:t>•Supervision &amp; prudential requirements</a:t>
            </a:r>
          </a:p>
          <a:p>
            <a:r>
              <a:rPr lang="en-GB" dirty="0" smtClean="0"/>
              <a:t>•Access rights &amp; interoperability</a:t>
            </a:r>
          </a:p>
          <a:p>
            <a:r>
              <a:rPr lang="en-GB" dirty="0" smtClean="0"/>
              <a:t>Issuer choice</a:t>
            </a:r>
          </a:p>
          <a:p>
            <a:r>
              <a:rPr lang="en-GB" dirty="0" err="1" smtClean="0"/>
              <a:t>segregattion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Part 2: Settlement process</a:t>
            </a:r>
          </a:p>
          <a:p>
            <a:r>
              <a:rPr lang="en-GB" dirty="0" smtClean="0"/>
              <a:t>•Harmonisation of settlement cycles</a:t>
            </a:r>
          </a:p>
          <a:p>
            <a:r>
              <a:rPr lang="en-GB" smtClean="0"/>
              <a:t>•Settlement discipline measures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C2138-73B3-4BB2-B58B-B9C8DC0BC688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85944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36512" y="0"/>
            <a:ext cx="9180512" cy="4509120"/>
          </a:xfrm>
          <a:prstGeom prst="rect">
            <a:avLst/>
          </a:prstGeom>
          <a:solidFill>
            <a:srgbClr val="009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7664" y="1268760"/>
            <a:ext cx="6908304" cy="1470025"/>
          </a:xfrm>
          <a:prstGeom prst="rect">
            <a:avLst/>
          </a:prstGeom>
        </p:spPr>
        <p:txBody>
          <a:bodyPr/>
          <a:lstStyle>
            <a:lvl1pPr>
              <a:defRPr lang="en-US" sz="4400" b="0" kern="1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797152"/>
            <a:ext cx="4360259" cy="1627671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80512" cy="274340"/>
          </a:xfrm>
          <a:prstGeom prst="rect">
            <a:avLst/>
          </a:prstGeom>
          <a:solidFill>
            <a:srgbClr val="009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0" y="6611044"/>
            <a:ext cx="9180512" cy="274340"/>
          </a:xfrm>
          <a:prstGeom prst="rect">
            <a:avLst/>
          </a:prstGeom>
          <a:solidFill>
            <a:srgbClr val="009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46116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252" y="6209682"/>
            <a:ext cx="1565428" cy="31566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611044"/>
            <a:ext cx="9180512" cy="274340"/>
          </a:xfrm>
          <a:prstGeom prst="rect">
            <a:avLst/>
          </a:prstGeom>
          <a:solidFill>
            <a:srgbClr val="009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9570" y="6610820"/>
            <a:ext cx="1224136" cy="265733"/>
          </a:xfrm>
          <a:prstGeom prst="rect">
            <a:avLst/>
          </a:prstGeom>
        </p:spPr>
        <p:txBody>
          <a:bodyPr/>
          <a:lstStyle>
            <a:lvl1pPr algn="r">
              <a:defRPr lang="en-GB" sz="1000" b="1" kern="120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C24A69F2-CD0E-4ECB-B83F-C83CE0AACD7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39552" y="125760"/>
            <a:ext cx="8003232" cy="71095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lang="en-GB" sz="4000" kern="1200" dirty="0" smtClean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18014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black">
          <a:xfrm>
            <a:off x="899592" y="3324692"/>
            <a:ext cx="3813737" cy="240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defRPr/>
            </a:pPr>
            <a:r>
              <a:rPr lang="en-GB" dirty="0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ECSDA </a:t>
            </a:r>
            <a:r>
              <a:rPr lang="en-GB" dirty="0" err="1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aisbl</a:t>
            </a:r>
            <a:endParaRPr lang="en-GB" dirty="0" smtClean="0">
              <a:solidFill>
                <a:srgbClr val="009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defRPr/>
            </a:pPr>
            <a:r>
              <a:rPr lang="en-GB" dirty="0" err="1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Rond</a:t>
            </a:r>
            <a:r>
              <a:rPr lang="en-GB" dirty="0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-Point Schuman 6, </a:t>
            </a:r>
            <a:r>
              <a:rPr lang="en-GB" dirty="0" err="1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bte</a:t>
            </a:r>
            <a:r>
              <a:rPr lang="en-GB" dirty="0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5</a:t>
            </a:r>
          </a:p>
          <a:p>
            <a:pPr algn="r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defRPr/>
            </a:pPr>
            <a:r>
              <a:rPr lang="en-GB" dirty="0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1040 Brussels</a:t>
            </a:r>
          </a:p>
          <a:p>
            <a:pPr algn="r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defRPr/>
            </a:pPr>
            <a:r>
              <a:rPr lang="en-GB" dirty="0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BELGIUM</a:t>
            </a:r>
          </a:p>
          <a:p>
            <a:pPr algn="r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defRPr/>
            </a:pPr>
            <a:r>
              <a:rPr lang="en-GB" dirty="0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Ph. +32 2 234 63 14</a:t>
            </a:r>
          </a:p>
          <a:p>
            <a:pPr algn="r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defRPr/>
            </a:pPr>
            <a:r>
              <a:rPr lang="en-GB" dirty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info@ecsda.eu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defRPr/>
            </a:pPr>
            <a:endParaRPr lang="en-GB" dirty="0">
              <a:solidFill>
                <a:srgbClr val="0066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6237312"/>
            <a:ext cx="9180512" cy="648072"/>
          </a:xfrm>
          <a:prstGeom prst="rect">
            <a:avLst/>
          </a:prstGeom>
          <a:solidFill>
            <a:srgbClr val="009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>
            <a:spLocks noChangeArrowheads="1"/>
          </p:cNvSpPr>
          <p:nvPr userDrawn="1"/>
        </p:nvSpPr>
        <p:spPr bwMode="black">
          <a:xfrm>
            <a:off x="5508104" y="6347668"/>
            <a:ext cx="3096344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b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www.ecsda</a:t>
            </a:r>
            <a:r>
              <a:rPr lang="en-US" sz="3200" b="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.eu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2060848"/>
            <a:ext cx="4160583" cy="88220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39552" y="125760"/>
            <a:ext cx="8003232" cy="71095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lang="en-GB" sz="4000" kern="1200" dirty="0" smtClean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622875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9797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13" Type="http://schemas.openxmlformats.org/officeDocument/2006/relationships/diagramColors" Target="../diagrams/colors10.xml"/><Relationship Id="rId18" Type="http://schemas.microsoft.com/office/2007/relationships/diagramDrawing" Target="../diagrams/drawing9.xml"/><Relationship Id="rId3" Type="http://schemas.openxmlformats.org/officeDocument/2006/relationships/diagramLayout" Target="../diagrams/layout8.xml"/><Relationship Id="rId7" Type="http://schemas.openxmlformats.org/officeDocument/2006/relationships/diagramLayout" Target="../diagrams/layout9.xml"/><Relationship Id="rId12" Type="http://schemas.openxmlformats.org/officeDocument/2006/relationships/diagramQuickStyle" Target="../diagrams/quickStyle10.xml"/><Relationship Id="rId17" Type="http://schemas.microsoft.com/office/2007/relationships/diagramDrawing" Target="../diagrams/drawing8.xml"/><Relationship Id="rId2" Type="http://schemas.openxmlformats.org/officeDocument/2006/relationships/diagramData" Target="../diagrams/data8.xml"/><Relationship Id="rId16" Type="http://schemas.microsoft.com/office/2007/relationships/diagramDrawing" Target="../diagrams/drawing1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9.xml"/><Relationship Id="rId11" Type="http://schemas.openxmlformats.org/officeDocument/2006/relationships/diagramLayout" Target="../diagrams/layout10.xml"/><Relationship Id="rId5" Type="http://schemas.openxmlformats.org/officeDocument/2006/relationships/diagramColors" Target="../diagrams/colors8.xml"/><Relationship Id="rId10" Type="http://schemas.openxmlformats.org/officeDocument/2006/relationships/diagramData" Target="../diagrams/data10.xml"/><Relationship Id="rId4" Type="http://schemas.openxmlformats.org/officeDocument/2006/relationships/diagramQuickStyle" Target="../diagrams/quickStyle8.xml"/><Relationship Id="rId9" Type="http://schemas.openxmlformats.org/officeDocument/2006/relationships/diagramColors" Target="../diagrams/colors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124744"/>
            <a:ext cx="7776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4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</a:t>
            </a:r>
            <a:r>
              <a:rPr lang="en-GB" sz="44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regulatory challenge </a:t>
            </a:r>
            <a:r>
              <a:rPr lang="en-GB" sz="4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 CSDs in Europe</a:t>
            </a:r>
            <a:endParaRPr lang="en-GB" sz="4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5305932" y="4725144"/>
            <a:ext cx="3298516" cy="137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Aft>
                <a:spcPts val="300"/>
              </a:spcAft>
            </a:pPr>
            <a:r>
              <a:rPr lang="en-GB" dirty="0" smtClean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CSD12, St Petersburg</a:t>
            </a:r>
            <a:endParaRPr lang="en-GB" dirty="0">
              <a:solidFill>
                <a:srgbClr val="FF9933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 eaLnBrk="1" hangingPunct="1">
              <a:spcAft>
                <a:spcPts val="300"/>
              </a:spcAft>
            </a:pPr>
            <a:endParaRPr lang="en-GB" sz="1600" dirty="0" smtClean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 eaLnBrk="1" hangingPunct="1">
              <a:spcAft>
                <a:spcPts val="300"/>
              </a:spcAft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Mathias Papenfuss</a:t>
            </a:r>
          </a:p>
          <a:p>
            <a:pPr algn="r" eaLnBrk="1" hangingPunct="1">
              <a:spcAft>
                <a:spcPts val="300"/>
              </a:spcAft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ECSDA Chairman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686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A69F2-CD0E-4ECB-B83F-C83CE0AACD7D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ECSDA’s regulatory focus</a:t>
            </a:r>
            <a:endParaRPr lang="en-GB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1600138137"/>
              </p:ext>
            </p:extLst>
          </p:nvPr>
        </p:nvGraphicFramePr>
        <p:xfrm>
          <a:off x="478408" y="1412776"/>
          <a:ext cx="8424936" cy="4120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3347864" y="2473200"/>
            <a:ext cx="2520280" cy="2016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2913" lvl="0"/>
            <a:r>
              <a:rPr lang="en-GB" sz="2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New regulations</a:t>
            </a:r>
            <a:endParaRPr lang="en-GB" sz="2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7544" y="2473200"/>
            <a:ext cx="2880320" cy="2016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42925" lvl="0"/>
            <a:r>
              <a:rPr lang="en-GB" sz="2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Recent developments</a:t>
            </a:r>
          </a:p>
        </p:txBody>
      </p:sp>
    </p:spTree>
    <p:extLst>
      <p:ext uri="{BB962C8B-B14F-4D97-AF65-F5344CB8AC3E}">
        <p14:creationId xmlns:p14="http://schemas.microsoft.com/office/powerpoint/2010/main" xmlns="" val="104114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A69F2-CD0E-4ECB-B83F-C83CE0AACD7D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Impact of regulatory changes</a:t>
            </a:r>
            <a:endParaRPr lang="en-GB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xmlns="" val="1570006041"/>
              </p:ext>
            </p:extLst>
          </p:nvPr>
        </p:nvGraphicFramePr>
        <p:xfrm>
          <a:off x="4716016" y="2132856"/>
          <a:ext cx="4417690" cy="4328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xmlns="" val="908825531"/>
              </p:ext>
            </p:extLst>
          </p:nvPr>
        </p:nvGraphicFramePr>
        <p:xfrm>
          <a:off x="683568" y="2132856"/>
          <a:ext cx="3744416" cy="4328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xmlns="" val="548108996"/>
              </p:ext>
            </p:extLst>
          </p:nvPr>
        </p:nvGraphicFramePr>
        <p:xfrm>
          <a:off x="2123728" y="-35768"/>
          <a:ext cx="4896544" cy="4328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xmlns="" val="153168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539552" y="155650"/>
            <a:ext cx="7992888" cy="6810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dirty="0" smtClean="0">
                <a:solidFill>
                  <a:srgbClr val="2A82E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algn="l"/>
            <a:r>
              <a:rPr lang="en-GB" sz="4000" dirty="0" smtClean="0">
                <a:solidFill>
                  <a:srgbClr val="FF9933"/>
                </a:solidFill>
              </a:rPr>
              <a:t>Contact</a:t>
            </a:r>
            <a:endParaRPr lang="en-GB" sz="4000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445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A69F2-CD0E-4ECB-B83F-C83CE0AACD7D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ECSDA’s regulatory focus</a:t>
            </a:r>
            <a:endParaRPr lang="en-GB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4082187328"/>
              </p:ext>
            </p:extLst>
          </p:nvPr>
        </p:nvGraphicFramePr>
        <p:xfrm>
          <a:off x="478408" y="1412776"/>
          <a:ext cx="8424936" cy="4120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/>
          <p:cNvSpPr/>
          <p:nvPr/>
        </p:nvSpPr>
        <p:spPr>
          <a:xfrm>
            <a:off x="467544" y="2473200"/>
            <a:ext cx="2880320" cy="2016000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42925" lvl="0"/>
            <a:r>
              <a:rPr lang="en-GB" sz="2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Recent developments</a:t>
            </a:r>
          </a:p>
        </p:txBody>
      </p:sp>
    </p:spTree>
    <p:extLst>
      <p:ext uri="{BB962C8B-B14F-4D97-AF65-F5344CB8AC3E}">
        <p14:creationId xmlns:p14="http://schemas.microsoft.com/office/powerpoint/2010/main" xmlns="" val="359333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A69F2-CD0E-4ECB-B83F-C83CE0AACD7D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Role of an association</a:t>
            </a:r>
            <a:endParaRPr lang="en-GB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3295551544"/>
              </p:ext>
            </p:extLst>
          </p:nvPr>
        </p:nvGraphicFramePr>
        <p:xfrm>
          <a:off x="1466699" y="1310082"/>
          <a:ext cx="6129637" cy="4130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Rectangle 11"/>
          <p:cNvSpPr/>
          <p:nvPr/>
        </p:nvSpPr>
        <p:spPr>
          <a:xfrm>
            <a:off x="467544" y="1124744"/>
            <a:ext cx="2874844" cy="220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spcBef>
                <a:spcPct val="20000"/>
              </a:spcBef>
              <a:buClr>
                <a:srgbClr val="FF9900"/>
              </a:buClr>
              <a:buFont typeface="Wingdings" panose="05000000000000000000" pitchFamily="2" charset="2"/>
              <a:buChar char="§"/>
              <a:tabLst>
                <a:tab pos="534988" algn="l"/>
              </a:tabLst>
            </a:pP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Lobbying towards policy-makers</a:t>
            </a:r>
          </a:p>
          <a:p>
            <a:pPr marL="285750" lvl="1" indent="-285750">
              <a:spcBef>
                <a:spcPct val="20000"/>
              </a:spcBef>
              <a:buClr>
                <a:srgbClr val="FF9900"/>
              </a:buClr>
              <a:buFont typeface="Wingdings" panose="05000000000000000000" pitchFamily="2" charset="2"/>
              <a:buChar char="§"/>
              <a:tabLst>
                <a:tab pos="534988" algn="l"/>
              </a:tabLst>
            </a:pP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Interaction with other industry actors</a:t>
            </a:r>
          </a:p>
          <a:p>
            <a:pPr marL="285750" lvl="1" indent="-285750">
              <a:spcBef>
                <a:spcPct val="20000"/>
              </a:spcBef>
              <a:buClr>
                <a:srgbClr val="FF9900"/>
              </a:buClr>
              <a:buFont typeface="Wingdings" panose="05000000000000000000" pitchFamily="2" charset="2"/>
              <a:buChar char="§"/>
              <a:tabLst>
                <a:tab pos="534988" algn="l"/>
              </a:tabLst>
            </a:pP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Promoting the CSD industry in general (media etc.)</a:t>
            </a:r>
          </a:p>
          <a:p>
            <a:pPr marL="285750" lvl="1" indent="-285750">
              <a:spcBef>
                <a:spcPct val="20000"/>
              </a:spcBef>
              <a:buClr>
                <a:srgbClr val="FF9900"/>
              </a:buClr>
              <a:buFont typeface="Wingdings" panose="05000000000000000000" pitchFamily="2" charset="2"/>
              <a:buChar char="§"/>
              <a:tabLst>
                <a:tab pos="534988" algn="l"/>
              </a:tabLst>
            </a:pPr>
            <a:endParaRPr lang="en-GB" sz="1600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61652" y="1124744"/>
            <a:ext cx="2874844" cy="240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spcBef>
                <a:spcPct val="20000"/>
              </a:spcBef>
              <a:buClr>
                <a:srgbClr val="FF9900"/>
              </a:buClr>
              <a:buFont typeface="Wingdings" panose="05000000000000000000" pitchFamily="2" charset="2"/>
              <a:buChar char="§"/>
              <a:tabLst>
                <a:tab pos="534988" algn="l"/>
              </a:tabLst>
            </a:pP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Collecting data, publishing surveys </a:t>
            </a:r>
          </a:p>
          <a:p>
            <a:pPr marL="285750" lvl="1" indent="-285750">
              <a:spcBef>
                <a:spcPct val="20000"/>
              </a:spcBef>
              <a:buClr>
                <a:srgbClr val="FF9900"/>
              </a:buClr>
              <a:buFont typeface="Wingdings" panose="05000000000000000000" pitchFamily="2" charset="2"/>
              <a:buChar char="§"/>
              <a:tabLst>
                <a:tab pos="534988" algn="l"/>
              </a:tabLst>
            </a:pP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Offering trainings to members</a:t>
            </a:r>
          </a:p>
          <a:p>
            <a:pPr marL="285750" lvl="1" indent="-285750">
              <a:spcBef>
                <a:spcPct val="20000"/>
              </a:spcBef>
              <a:buClr>
                <a:srgbClr val="FF9900"/>
              </a:buClr>
              <a:buFont typeface="Wingdings" panose="05000000000000000000" pitchFamily="2" charset="2"/>
              <a:buChar char="§"/>
              <a:tabLst>
                <a:tab pos="534988" algn="l"/>
              </a:tabLst>
            </a:pP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Monitoring services (intelligence gathering, alerting members on important developments)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95736" y="5316282"/>
            <a:ext cx="5256584" cy="92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spcBef>
                <a:spcPct val="20000"/>
              </a:spcBef>
              <a:buClr>
                <a:srgbClr val="FF9900"/>
              </a:buClr>
              <a:buFont typeface="Wingdings" panose="05000000000000000000" pitchFamily="2" charset="2"/>
              <a:buChar char="§"/>
              <a:tabLst>
                <a:tab pos="534988" algn="l"/>
              </a:tabLst>
            </a:pP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Exchange of best practices</a:t>
            </a:r>
          </a:p>
          <a:p>
            <a:pPr marL="285750" lvl="1" indent="-285750">
              <a:spcBef>
                <a:spcPct val="20000"/>
              </a:spcBef>
              <a:buClr>
                <a:srgbClr val="FF9900"/>
              </a:buClr>
              <a:buFont typeface="Wingdings" panose="05000000000000000000" pitchFamily="2" charset="2"/>
              <a:buChar char="§"/>
              <a:tabLst>
                <a:tab pos="534988" algn="l"/>
              </a:tabLst>
            </a:pP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Facilitate business cooperation projects</a:t>
            </a:r>
          </a:p>
          <a:p>
            <a:pPr marL="285750" lvl="1" indent="-285750">
              <a:spcBef>
                <a:spcPct val="20000"/>
              </a:spcBef>
              <a:buClr>
                <a:srgbClr val="FF9900"/>
              </a:buClr>
              <a:buFont typeface="Wingdings" panose="05000000000000000000" pitchFamily="2" charset="2"/>
              <a:buChar char="§"/>
              <a:tabLst>
                <a:tab pos="534988" algn="l"/>
              </a:tabLst>
            </a:pP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Networking opportunities for members</a:t>
            </a:r>
          </a:p>
        </p:txBody>
      </p:sp>
    </p:spTree>
    <p:extLst>
      <p:ext uri="{BB962C8B-B14F-4D97-AF65-F5344CB8AC3E}">
        <p14:creationId xmlns:p14="http://schemas.microsoft.com/office/powerpoint/2010/main" xmlns="" val="360046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A69F2-CD0E-4ECB-B83F-C83CE0AACD7D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Evolution in ECSDA’s focus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280768061"/>
              </p:ext>
            </p:extLst>
          </p:nvPr>
        </p:nvGraphicFramePr>
        <p:xfrm>
          <a:off x="827584" y="1268760"/>
          <a:ext cx="7440488" cy="4408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1430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A69F2-CD0E-4ECB-B83F-C83CE0AACD7D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ECSDA’s regulatory focus</a:t>
            </a:r>
            <a:endParaRPr lang="en-GB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2597995470"/>
              </p:ext>
            </p:extLst>
          </p:nvPr>
        </p:nvGraphicFramePr>
        <p:xfrm>
          <a:off x="478408" y="1412776"/>
          <a:ext cx="8424936" cy="4120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3275856" y="2473200"/>
            <a:ext cx="2520280" cy="2016000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42925" lvl="0"/>
            <a:r>
              <a:rPr lang="en-GB" sz="2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New regulations</a:t>
            </a:r>
            <a:endParaRPr lang="en-GB" sz="2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40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A69F2-CD0E-4ECB-B83F-C83CE0AACD7D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Regulatory focus in Europe</a:t>
            </a:r>
            <a:endParaRPr lang="en-GB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719999" y="1071546"/>
            <a:ext cx="7624347" cy="36004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60000" lvl="2" indent="-342900" eaLnBrk="1" hangingPunct="1">
              <a:spcBef>
                <a:spcPts val="0"/>
              </a:spcBef>
              <a:buFont typeface="Wingdings" pitchFamily="2" charset="2"/>
              <a:buChar char="§"/>
            </a:pPr>
            <a:r>
              <a:rPr lang="en-GB" sz="1800" b="1" dirty="0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Why is regulation so important for CSDs in Europe?</a:t>
            </a:r>
            <a:endParaRPr lang="en-US" sz="1800" dirty="0" smtClean="0">
              <a:solidFill>
                <a:srgbClr val="009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7646" y="1503594"/>
            <a:ext cx="7660778" cy="1733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0" lvl="1" indent="0">
              <a:spcBef>
                <a:spcPts val="1000"/>
              </a:spcBef>
              <a:buClr>
                <a:srgbClr val="FF9900"/>
              </a:buClr>
              <a:buFont typeface="Wingdings" pitchFamily="2" charset="2"/>
              <a:buChar char="ü"/>
              <a:tabLst>
                <a:tab pos="534988" algn="l"/>
              </a:tabLst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EU legislation applies in 30 (soon 31) EEA countries</a:t>
            </a:r>
          </a:p>
          <a:p>
            <a:pPr marL="361950" lvl="1" indent="0">
              <a:spcBef>
                <a:spcPts val="1000"/>
              </a:spcBef>
              <a:buClr>
                <a:srgbClr val="FF9900"/>
              </a:buClr>
              <a:buFont typeface="Wingdings" pitchFamily="2" charset="2"/>
              <a:buChar char="ü"/>
              <a:tabLst>
                <a:tab pos="534988" algn="l"/>
              </a:tabLst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Trading &amp; clearing are already subject to EU regulation  (MiFID,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EMIR)</a:t>
            </a:r>
            <a:endParaRPr lang="en-GB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lvl="1" indent="0">
              <a:spcBef>
                <a:spcPts val="1000"/>
              </a:spcBef>
              <a:buClr>
                <a:srgbClr val="FF9900"/>
              </a:buClr>
              <a:buFont typeface="Wingdings" pitchFamily="2" charset="2"/>
              <a:buChar char="ü"/>
              <a:tabLst>
                <a:tab pos="534988" algn="l"/>
              </a:tabLst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CSDs are about to be regulated for all their activities under the Europe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CSD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regulation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(CSDR)</a:t>
            </a:r>
            <a:endParaRPr lang="en-GB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719999" y="3357562"/>
            <a:ext cx="7624347" cy="36004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60000" lvl="2" indent="-342900" eaLnBrk="1" hangingPunct="1">
              <a:spcBef>
                <a:spcPts val="0"/>
              </a:spcBef>
              <a:buFont typeface="Wingdings" pitchFamily="2" charset="2"/>
              <a:buChar char="§"/>
            </a:pPr>
            <a:r>
              <a:rPr lang="en-GB" sz="1800" b="1" dirty="0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CSD regulation will:</a:t>
            </a:r>
            <a:endParaRPr lang="en-US" sz="1800" dirty="0" smtClean="0">
              <a:solidFill>
                <a:srgbClr val="009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27646" y="3789610"/>
            <a:ext cx="7660778" cy="2416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0" lvl="1" indent="0">
              <a:spcBef>
                <a:spcPts val="1000"/>
              </a:spcBef>
              <a:buClr>
                <a:srgbClr val="FF9900"/>
              </a:buClr>
              <a:buFont typeface="Wingdings" pitchFamily="2" charset="2"/>
              <a:buChar char="ü"/>
              <a:tabLst>
                <a:tab pos="534988" algn="l"/>
              </a:tabLst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provide CSDs with a single "European license"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(same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conditions of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authorisation in all EU countries)</a:t>
            </a:r>
            <a:endParaRPr lang="en-GB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lvl="1" indent="0">
              <a:spcBef>
                <a:spcPts val="1000"/>
              </a:spcBef>
              <a:buClr>
                <a:srgbClr val="FF9900"/>
              </a:buClr>
              <a:buFont typeface="Wingdings" pitchFamily="2" charset="2"/>
              <a:buChar char="ü"/>
              <a:tabLst>
                <a:tab pos="534988" algn="l"/>
              </a:tabLst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mpose prudential requirements, largely inspired from CPSS-IOSCO </a:t>
            </a:r>
          </a:p>
          <a:p>
            <a:pPr marL="361950" lvl="1" indent="0">
              <a:spcBef>
                <a:spcPts val="1000"/>
              </a:spcBef>
              <a:buClr>
                <a:srgbClr val="FF9900"/>
              </a:buClr>
              <a:buFont typeface="Wingdings" pitchFamily="2" charset="2"/>
              <a:buChar char="ü"/>
              <a:tabLst>
                <a:tab pos="534988" algn="l"/>
              </a:tabLst>
            </a:pP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harmonise the settlement cycle to T+2 </a:t>
            </a:r>
            <a:endParaRPr lang="en-GB" dirty="0" smtClean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lvl="1" indent="0">
              <a:spcBef>
                <a:spcPts val="1000"/>
              </a:spcBef>
              <a:buClr>
                <a:srgbClr val="FF9900"/>
              </a:buClr>
              <a:buFont typeface="Wingdings" pitchFamily="2" charset="2"/>
              <a:buChar char="ü"/>
              <a:tabLst>
                <a:tab pos="534988" algn="l"/>
              </a:tabLst>
            </a:pP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e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stablish settlement discipline regimes across all actors of the value chain</a:t>
            </a:r>
            <a:endParaRPr lang="en-GB" dirty="0" smtClean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301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A69F2-CD0E-4ECB-B83F-C83CE0AACD7D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CSD Regulation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727646" y="2024742"/>
            <a:ext cx="766077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7700" lvl="1" indent="-285750">
              <a:spcBef>
                <a:spcPts val="1000"/>
              </a:spcBef>
              <a:buClr>
                <a:srgbClr val="FF9900"/>
              </a:buClr>
              <a:buFont typeface="Wingdings" panose="05000000000000000000" pitchFamily="2" charset="2"/>
              <a:buChar char="ü"/>
              <a:tabLst>
                <a:tab pos="628650" algn="l"/>
              </a:tabLst>
            </a:pPr>
            <a:r>
              <a:rPr lang="en-GB" dirty="0" smtClean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Authorisation</a:t>
            </a:r>
            <a:r>
              <a:rPr lang="en-GB" dirty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CSD must apply in one country only, can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then offer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 in all EU markets, establish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branches</a:t>
            </a:r>
          </a:p>
          <a:p>
            <a:pPr marL="647700" lvl="1" indent="-285750">
              <a:spcBef>
                <a:spcPts val="1000"/>
              </a:spcBef>
              <a:buClr>
                <a:srgbClr val="FF9900"/>
              </a:buClr>
              <a:buFont typeface="Wingdings" panose="05000000000000000000" pitchFamily="2" charset="2"/>
              <a:buChar char="ü"/>
              <a:tabLst>
                <a:tab pos="628650" algn="l"/>
              </a:tabLst>
            </a:pPr>
            <a:r>
              <a:rPr lang="en-GB" dirty="0" smtClean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Supervision</a:t>
            </a:r>
            <a:r>
              <a:rPr lang="en-GB" dirty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Involvement of foreign regulators for cross-border activities, authorisation of CSD links…</a:t>
            </a:r>
          </a:p>
          <a:p>
            <a:pPr marL="647700" lvl="1" indent="-285750">
              <a:spcBef>
                <a:spcPts val="1000"/>
              </a:spcBef>
              <a:buClr>
                <a:srgbClr val="FF9900"/>
              </a:buClr>
              <a:buFont typeface="Wingdings" panose="05000000000000000000" pitchFamily="2" charset="2"/>
              <a:buChar char="ü"/>
              <a:tabLst>
                <a:tab pos="534988" algn="l"/>
              </a:tabLst>
            </a:pPr>
            <a:r>
              <a:rPr lang="en-GB" dirty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Competition: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Freedom of choice for issuers &amp; participants</a:t>
            </a:r>
          </a:p>
          <a:p>
            <a:pPr marL="647700" lvl="1" indent="-285750">
              <a:spcBef>
                <a:spcPts val="1000"/>
              </a:spcBef>
              <a:buClr>
                <a:srgbClr val="FF9900"/>
              </a:buClr>
              <a:buFont typeface="Wingdings" panose="05000000000000000000" pitchFamily="2" charset="2"/>
              <a:buChar char="ü"/>
              <a:tabLst>
                <a:tab pos="534988" algn="l"/>
              </a:tabLst>
            </a:pPr>
            <a:r>
              <a:rPr lang="en-GB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Governance: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CSD must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establish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user committee, have independent Directors in the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Board…</a:t>
            </a:r>
            <a:endParaRPr lang="en-GB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47700" lvl="1" indent="-285750">
              <a:spcBef>
                <a:spcPts val="1000"/>
              </a:spcBef>
              <a:buClr>
                <a:srgbClr val="FF9900"/>
              </a:buClr>
              <a:buFont typeface="Wingdings" panose="05000000000000000000" pitchFamily="2" charset="2"/>
              <a:buChar char="ü"/>
              <a:tabLst>
                <a:tab pos="534988" algn="l"/>
              </a:tabLst>
            </a:pPr>
            <a:r>
              <a:rPr lang="en-GB" dirty="0" smtClean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Fee </a:t>
            </a:r>
            <a:r>
              <a:rPr lang="en-GB" dirty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structure: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CSDs must charge penalty fees on instructions settling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late</a:t>
            </a:r>
            <a:endParaRPr lang="en-GB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47700" lvl="1" indent="-285750">
              <a:spcBef>
                <a:spcPts val="1000"/>
              </a:spcBef>
              <a:buClr>
                <a:srgbClr val="FF9900"/>
              </a:buClr>
              <a:buFont typeface="Wingdings" panose="05000000000000000000" pitchFamily="2" charset="2"/>
              <a:buChar char="§"/>
              <a:tabLst>
                <a:tab pos="534988" algn="l"/>
              </a:tabLst>
            </a:pPr>
            <a:endParaRPr lang="en-GB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719999" y="1268760"/>
            <a:ext cx="7624347" cy="36004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60000" lvl="2" indent="-342900" eaLnBrk="1" hangingPunct="1">
              <a:spcBef>
                <a:spcPts val="0"/>
              </a:spcBef>
              <a:buFont typeface="Wingdings" pitchFamily="2" charset="2"/>
              <a:buChar char="§"/>
            </a:pPr>
            <a:r>
              <a:rPr lang="en-GB" sz="1800" b="1" dirty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New legal requirements will cover almost all aspects of the CSD business: </a:t>
            </a:r>
          </a:p>
        </p:txBody>
      </p:sp>
    </p:spTree>
    <p:extLst>
      <p:ext uri="{BB962C8B-B14F-4D97-AF65-F5344CB8AC3E}">
        <p14:creationId xmlns:p14="http://schemas.microsoft.com/office/powerpoint/2010/main" xmlns="" val="76237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A69F2-CD0E-4ECB-B83F-C83CE0AACD7D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Other initiatives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4095041278"/>
              </p:ext>
            </p:extLst>
          </p:nvPr>
        </p:nvGraphicFramePr>
        <p:xfrm>
          <a:off x="1475656" y="155679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79795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A69F2-CD0E-4ECB-B83F-C83CE0AACD7D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Timeline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791308634"/>
              </p:ext>
            </p:extLst>
          </p:nvPr>
        </p:nvGraphicFramePr>
        <p:xfrm>
          <a:off x="683568" y="1397000"/>
          <a:ext cx="7848872" cy="455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5920" y="2051555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By end 2013</a:t>
            </a:r>
            <a:endParaRPr lang="en-GB" b="1" dirty="0">
              <a:solidFill>
                <a:srgbClr val="009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7052" y="2051555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2015</a:t>
            </a:r>
            <a:endParaRPr lang="en-GB" b="1" dirty="0">
              <a:solidFill>
                <a:srgbClr val="009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2051555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09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Early 2017</a:t>
            </a:r>
            <a:endParaRPr lang="en-GB" b="1" dirty="0">
              <a:solidFill>
                <a:srgbClr val="009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649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CSDA_Presentationoi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933682D644544EB02D4B7EC1D30091" ma:contentTypeVersion="0" ma:contentTypeDescription="Create a new document." ma:contentTypeScope="" ma:versionID="ece2e12f3139fdc5267900a8a6dde4d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F3A9158-ED46-48FA-936A-9E82BA20E97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5F0957A-9836-44EA-9E60-17D3993D47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13A3128-347C-403F-9835-4583C4B056B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ECSDA_Presentation</Template>
  <TotalTime>485</TotalTime>
  <Words>535</Words>
  <Application>Microsoft Office PowerPoint</Application>
  <PresentationFormat>On-screen Show (4:3)</PresentationFormat>
  <Paragraphs>111</Paragraphs>
  <Slides>12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ECSDA_Presentationoio</vt:lpstr>
      <vt:lpstr>Slide 1</vt:lpstr>
      <vt:lpstr>ECSDA’s regulatory focus</vt:lpstr>
      <vt:lpstr>Role of an association</vt:lpstr>
      <vt:lpstr>Evolution in ECSDA’s focus</vt:lpstr>
      <vt:lpstr>ECSDA’s regulatory focus</vt:lpstr>
      <vt:lpstr>Regulatory focus in Europe</vt:lpstr>
      <vt:lpstr>CSD Regulation</vt:lpstr>
      <vt:lpstr>Other initiatives</vt:lpstr>
      <vt:lpstr>Timeline</vt:lpstr>
      <vt:lpstr>ECSDA’s regulatory focus</vt:lpstr>
      <vt:lpstr>Impact of regulatory changes</vt:lpstr>
      <vt:lpstr>Slide 12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Soraya Belghazi</dc:creator>
  <cp:lastModifiedBy>MLP</cp:lastModifiedBy>
  <cp:revision>34</cp:revision>
  <dcterms:created xsi:type="dcterms:W3CDTF">2013-04-26T14:18:47Z</dcterms:created>
  <dcterms:modified xsi:type="dcterms:W3CDTF">2013-05-22T20:34:22Z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0x010100CF933682D644544EB02D4B7EC1D30091</vt:lpwstr>
  </property>
</Properties>
</file>