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9" r:id="rId5"/>
    <p:sldId id="313" r:id="rId6"/>
    <p:sldId id="317" r:id="rId7"/>
    <p:sldId id="318" r:id="rId8"/>
    <p:sldId id="316" r:id="rId9"/>
    <p:sldId id="319" r:id="rId10"/>
    <p:sldId id="321" r:id="rId11"/>
    <p:sldId id="258" r:id="rId12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niela Russo" initials="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3152"/>
    <a:srgbClr val="CC0099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856" autoAdjust="0"/>
  </p:normalViewPr>
  <p:slideViewPr>
    <p:cSldViewPr>
      <p:cViewPr varScale="1">
        <p:scale>
          <a:sx n="61" d="100"/>
          <a:sy n="61" d="100"/>
        </p:scale>
        <p:origin x="85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4F00D2-77F6-403B-96D8-1707EC4A6C03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A0295A7-EA90-41DC-A53F-E26F7A6656CD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What?</a:t>
          </a:r>
          <a:endParaRPr lang="en-GB" dirty="0">
            <a:latin typeface="Cambria" pitchFamily="18" charset="0"/>
          </a:endParaRPr>
        </a:p>
      </dgm:t>
    </dgm:pt>
    <dgm:pt modelId="{A3E50318-A107-4B2E-A03F-C31B71739213}" type="parTrans" cxnId="{F0932AA4-FE2E-4664-8068-F47E4C169249}">
      <dgm:prSet/>
      <dgm:spPr/>
      <dgm:t>
        <a:bodyPr/>
        <a:lstStyle/>
        <a:p>
          <a:endParaRPr lang="en-GB"/>
        </a:p>
      </dgm:t>
    </dgm:pt>
    <dgm:pt modelId="{CE800DB1-BAB3-4F9D-90EA-59834255488A}" type="sibTrans" cxnId="{F0932AA4-FE2E-4664-8068-F47E4C169249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051B387E-1218-4D07-A5CB-7101F46B5AC6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Why?</a:t>
          </a:r>
          <a:endParaRPr lang="en-GB" dirty="0">
            <a:latin typeface="Cambria" pitchFamily="18" charset="0"/>
          </a:endParaRPr>
        </a:p>
      </dgm:t>
    </dgm:pt>
    <dgm:pt modelId="{58DC87CB-6E88-457D-91B3-B8647987380E}" type="parTrans" cxnId="{A771335A-EF4E-473C-8415-6D7AB945C54A}">
      <dgm:prSet/>
      <dgm:spPr/>
      <dgm:t>
        <a:bodyPr/>
        <a:lstStyle/>
        <a:p>
          <a:endParaRPr lang="en-GB"/>
        </a:p>
      </dgm:t>
    </dgm:pt>
    <dgm:pt modelId="{0740F6D4-5A9C-4547-9ACB-A8E336B6B8F4}" type="sibTrans" cxnId="{A771335A-EF4E-473C-8415-6D7AB945C54A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C6D24A94-0973-48A8-9379-09F83E0529A9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Who? When?</a:t>
          </a:r>
          <a:endParaRPr lang="en-GB" dirty="0">
            <a:latin typeface="Cambria" pitchFamily="18" charset="0"/>
          </a:endParaRPr>
        </a:p>
      </dgm:t>
    </dgm:pt>
    <dgm:pt modelId="{19447DFF-60E6-48FF-81A5-22273E161011}" type="parTrans" cxnId="{F115838D-A4D7-48DC-9741-D38135C80E21}">
      <dgm:prSet/>
      <dgm:spPr/>
      <dgm:t>
        <a:bodyPr/>
        <a:lstStyle/>
        <a:p>
          <a:endParaRPr lang="en-GB"/>
        </a:p>
      </dgm:t>
    </dgm:pt>
    <dgm:pt modelId="{2BA3E468-ED0C-4A98-8FD1-22895802449F}" type="sibTrans" cxnId="{F115838D-A4D7-48DC-9741-D38135C80E21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8DBCCBCD-B63A-4C60-A827-7DCAEAEED7B3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How?</a:t>
          </a:r>
          <a:endParaRPr lang="en-GB" dirty="0">
            <a:latin typeface="Cambria" pitchFamily="18" charset="0"/>
          </a:endParaRPr>
        </a:p>
      </dgm:t>
    </dgm:pt>
    <dgm:pt modelId="{F700CB6D-C3F4-49F1-B9D7-31B9CC925938}" type="parTrans" cxnId="{96AEA773-56A6-4C58-B649-6A07C44511CF}">
      <dgm:prSet/>
      <dgm:spPr/>
      <dgm:t>
        <a:bodyPr/>
        <a:lstStyle/>
        <a:p>
          <a:endParaRPr lang="en-GB"/>
        </a:p>
      </dgm:t>
    </dgm:pt>
    <dgm:pt modelId="{D40B79EA-ED6B-4D5F-BEA7-272C85357067}" type="sibTrans" cxnId="{96AEA773-56A6-4C58-B649-6A07C44511CF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446D4128-C715-4FB2-BB15-3CC5C59C0409}" type="pres">
      <dgm:prSet presAssocID="{6A4F00D2-77F6-403B-96D8-1707EC4A6C0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93B0700-4595-41AB-9787-F71698A9A891}" type="pres">
      <dgm:prSet presAssocID="{CA0295A7-EA90-41DC-A53F-E26F7A6656C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0BD8CB-2E51-47EE-B99C-8D137EC89426}" type="pres">
      <dgm:prSet presAssocID="{CA0295A7-EA90-41DC-A53F-E26F7A6656CD}" presName="spNode" presStyleCnt="0"/>
      <dgm:spPr/>
    </dgm:pt>
    <dgm:pt modelId="{D1BF81A1-A161-4A20-B3F8-FFE90A4063BF}" type="pres">
      <dgm:prSet presAssocID="{CE800DB1-BAB3-4F9D-90EA-59834255488A}" presName="sibTrans" presStyleLbl="sibTrans1D1" presStyleIdx="0" presStyleCnt="4"/>
      <dgm:spPr/>
      <dgm:t>
        <a:bodyPr/>
        <a:lstStyle/>
        <a:p>
          <a:endParaRPr lang="en-GB"/>
        </a:p>
      </dgm:t>
    </dgm:pt>
    <dgm:pt modelId="{16F20A2D-817A-450C-A3C6-CA7FE4444905}" type="pres">
      <dgm:prSet presAssocID="{051B387E-1218-4D07-A5CB-7101F46B5AC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88F5CFE-C879-4D79-8647-756ACAE034A0}" type="pres">
      <dgm:prSet presAssocID="{051B387E-1218-4D07-A5CB-7101F46B5AC6}" presName="spNode" presStyleCnt="0"/>
      <dgm:spPr/>
    </dgm:pt>
    <dgm:pt modelId="{F49D13AA-7199-4147-A407-66E9D5481631}" type="pres">
      <dgm:prSet presAssocID="{0740F6D4-5A9C-4547-9ACB-A8E336B6B8F4}" presName="sibTrans" presStyleLbl="sibTrans1D1" presStyleIdx="1" presStyleCnt="4"/>
      <dgm:spPr/>
      <dgm:t>
        <a:bodyPr/>
        <a:lstStyle/>
        <a:p>
          <a:endParaRPr lang="en-GB"/>
        </a:p>
      </dgm:t>
    </dgm:pt>
    <dgm:pt modelId="{77AEE5AD-92C5-4870-A3EB-44E6775A618C}" type="pres">
      <dgm:prSet presAssocID="{C6D24A94-0973-48A8-9379-09F83E0529A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B93D098-44CF-4324-A941-0F88F7942922}" type="pres">
      <dgm:prSet presAssocID="{C6D24A94-0973-48A8-9379-09F83E0529A9}" presName="spNode" presStyleCnt="0"/>
      <dgm:spPr/>
    </dgm:pt>
    <dgm:pt modelId="{F727AEBA-82C0-44B5-8FC7-916268D2FB96}" type="pres">
      <dgm:prSet presAssocID="{2BA3E468-ED0C-4A98-8FD1-22895802449F}" presName="sibTrans" presStyleLbl="sibTrans1D1" presStyleIdx="2" presStyleCnt="4"/>
      <dgm:spPr/>
      <dgm:t>
        <a:bodyPr/>
        <a:lstStyle/>
        <a:p>
          <a:endParaRPr lang="en-GB"/>
        </a:p>
      </dgm:t>
    </dgm:pt>
    <dgm:pt modelId="{5E08BBAF-C85B-4C50-A6F0-CFC64332B009}" type="pres">
      <dgm:prSet presAssocID="{8DBCCBCD-B63A-4C60-A827-7DCAEAEED7B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4B505AD-37A4-4464-8B3F-5681EE7DD343}" type="pres">
      <dgm:prSet presAssocID="{8DBCCBCD-B63A-4C60-A827-7DCAEAEED7B3}" presName="spNode" presStyleCnt="0"/>
      <dgm:spPr/>
    </dgm:pt>
    <dgm:pt modelId="{DCF945FF-1B0A-4D8B-A91B-216006C12D67}" type="pres">
      <dgm:prSet presAssocID="{D40B79EA-ED6B-4D5F-BEA7-272C85357067}" presName="sibTrans" presStyleLbl="sibTrans1D1" presStyleIdx="3" presStyleCnt="4"/>
      <dgm:spPr/>
      <dgm:t>
        <a:bodyPr/>
        <a:lstStyle/>
        <a:p>
          <a:endParaRPr lang="en-GB"/>
        </a:p>
      </dgm:t>
    </dgm:pt>
  </dgm:ptLst>
  <dgm:cxnLst>
    <dgm:cxn modelId="{A3E96719-A562-4411-89D4-2C9CE752A6B1}" type="presOf" srcId="{CE800DB1-BAB3-4F9D-90EA-59834255488A}" destId="{D1BF81A1-A161-4A20-B3F8-FFE90A4063BF}" srcOrd="0" destOrd="0" presId="urn:microsoft.com/office/officeart/2005/8/layout/cycle6"/>
    <dgm:cxn modelId="{A771335A-EF4E-473C-8415-6D7AB945C54A}" srcId="{6A4F00D2-77F6-403B-96D8-1707EC4A6C03}" destId="{051B387E-1218-4D07-A5CB-7101F46B5AC6}" srcOrd="1" destOrd="0" parTransId="{58DC87CB-6E88-457D-91B3-B8647987380E}" sibTransId="{0740F6D4-5A9C-4547-9ACB-A8E336B6B8F4}"/>
    <dgm:cxn modelId="{96AEA773-56A6-4C58-B649-6A07C44511CF}" srcId="{6A4F00D2-77F6-403B-96D8-1707EC4A6C03}" destId="{8DBCCBCD-B63A-4C60-A827-7DCAEAEED7B3}" srcOrd="3" destOrd="0" parTransId="{F700CB6D-C3F4-49F1-B9D7-31B9CC925938}" sibTransId="{D40B79EA-ED6B-4D5F-BEA7-272C85357067}"/>
    <dgm:cxn modelId="{F115838D-A4D7-48DC-9741-D38135C80E21}" srcId="{6A4F00D2-77F6-403B-96D8-1707EC4A6C03}" destId="{C6D24A94-0973-48A8-9379-09F83E0529A9}" srcOrd="2" destOrd="0" parTransId="{19447DFF-60E6-48FF-81A5-22273E161011}" sibTransId="{2BA3E468-ED0C-4A98-8FD1-22895802449F}"/>
    <dgm:cxn modelId="{D6298CA4-4563-4E3B-A416-517C5D895391}" type="presOf" srcId="{6A4F00D2-77F6-403B-96D8-1707EC4A6C03}" destId="{446D4128-C715-4FB2-BB15-3CC5C59C0409}" srcOrd="0" destOrd="0" presId="urn:microsoft.com/office/officeart/2005/8/layout/cycle6"/>
    <dgm:cxn modelId="{E7AF4BC2-5728-4BF8-814E-98E7E65168B0}" type="presOf" srcId="{C6D24A94-0973-48A8-9379-09F83E0529A9}" destId="{77AEE5AD-92C5-4870-A3EB-44E6775A618C}" srcOrd="0" destOrd="0" presId="urn:microsoft.com/office/officeart/2005/8/layout/cycle6"/>
    <dgm:cxn modelId="{AC1AE3C8-EEDC-4915-BDF1-637F73CADD70}" type="presOf" srcId="{8DBCCBCD-B63A-4C60-A827-7DCAEAEED7B3}" destId="{5E08BBAF-C85B-4C50-A6F0-CFC64332B009}" srcOrd="0" destOrd="0" presId="urn:microsoft.com/office/officeart/2005/8/layout/cycle6"/>
    <dgm:cxn modelId="{7E035E5B-F5E9-465F-99CD-BFD952D0C0B9}" type="presOf" srcId="{2BA3E468-ED0C-4A98-8FD1-22895802449F}" destId="{F727AEBA-82C0-44B5-8FC7-916268D2FB96}" srcOrd="0" destOrd="0" presId="urn:microsoft.com/office/officeart/2005/8/layout/cycle6"/>
    <dgm:cxn modelId="{8A500F9B-676E-4D8B-990E-911C48C5BBAD}" type="presOf" srcId="{CA0295A7-EA90-41DC-A53F-E26F7A6656CD}" destId="{C93B0700-4595-41AB-9787-F71698A9A891}" srcOrd="0" destOrd="0" presId="urn:microsoft.com/office/officeart/2005/8/layout/cycle6"/>
    <dgm:cxn modelId="{3CEFB0D1-85B9-4E0D-8592-C297D1738EBF}" type="presOf" srcId="{0740F6D4-5A9C-4547-9ACB-A8E336B6B8F4}" destId="{F49D13AA-7199-4147-A407-66E9D5481631}" srcOrd="0" destOrd="0" presId="urn:microsoft.com/office/officeart/2005/8/layout/cycle6"/>
    <dgm:cxn modelId="{F0932AA4-FE2E-4664-8068-F47E4C169249}" srcId="{6A4F00D2-77F6-403B-96D8-1707EC4A6C03}" destId="{CA0295A7-EA90-41DC-A53F-E26F7A6656CD}" srcOrd="0" destOrd="0" parTransId="{A3E50318-A107-4B2E-A03F-C31B71739213}" sibTransId="{CE800DB1-BAB3-4F9D-90EA-59834255488A}"/>
    <dgm:cxn modelId="{D13A3755-C07B-412E-BFA3-4ADE6D299F3B}" type="presOf" srcId="{051B387E-1218-4D07-A5CB-7101F46B5AC6}" destId="{16F20A2D-817A-450C-A3C6-CA7FE4444905}" srcOrd="0" destOrd="0" presId="urn:microsoft.com/office/officeart/2005/8/layout/cycle6"/>
    <dgm:cxn modelId="{E6C773C5-BE8E-4A2E-91F5-4760E94ACCCB}" type="presOf" srcId="{D40B79EA-ED6B-4D5F-BEA7-272C85357067}" destId="{DCF945FF-1B0A-4D8B-A91B-216006C12D67}" srcOrd="0" destOrd="0" presId="urn:microsoft.com/office/officeart/2005/8/layout/cycle6"/>
    <dgm:cxn modelId="{BFAE891F-9B86-4197-BB95-1ACB18520D76}" type="presParOf" srcId="{446D4128-C715-4FB2-BB15-3CC5C59C0409}" destId="{C93B0700-4595-41AB-9787-F71698A9A891}" srcOrd="0" destOrd="0" presId="urn:microsoft.com/office/officeart/2005/8/layout/cycle6"/>
    <dgm:cxn modelId="{9B5E1FFA-9D4E-49C7-B6E1-5ACBBDC613CA}" type="presParOf" srcId="{446D4128-C715-4FB2-BB15-3CC5C59C0409}" destId="{750BD8CB-2E51-47EE-B99C-8D137EC89426}" srcOrd="1" destOrd="0" presId="urn:microsoft.com/office/officeart/2005/8/layout/cycle6"/>
    <dgm:cxn modelId="{5CFC868A-E76C-4859-8114-E9CD5DA3507A}" type="presParOf" srcId="{446D4128-C715-4FB2-BB15-3CC5C59C0409}" destId="{D1BF81A1-A161-4A20-B3F8-FFE90A4063BF}" srcOrd="2" destOrd="0" presId="urn:microsoft.com/office/officeart/2005/8/layout/cycle6"/>
    <dgm:cxn modelId="{573FDF49-A22C-42ED-9647-33E23F744A22}" type="presParOf" srcId="{446D4128-C715-4FB2-BB15-3CC5C59C0409}" destId="{16F20A2D-817A-450C-A3C6-CA7FE4444905}" srcOrd="3" destOrd="0" presId="urn:microsoft.com/office/officeart/2005/8/layout/cycle6"/>
    <dgm:cxn modelId="{4D8BF644-73E9-41D7-8162-106087886C07}" type="presParOf" srcId="{446D4128-C715-4FB2-BB15-3CC5C59C0409}" destId="{188F5CFE-C879-4D79-8647-756ACAE034A0}" srcOrd="4" destOrd="0" presId="urn:microsoft.com/office/officeart/2005/8/layout/cycle6"/>
    <dgm:cxn modelId="{6C5506FC-89DF-403D-9002-90C3D2A2A83F}" type="presParOf" srcId="{446D4128-C715-4FB2-BB15-3CC5C59C0409}" destId="{F49D13AA-7199-4147-A407-66E9D5481631}" srcOrd="5" destOrd="0" presId="urn:microsoft.com/office/officeart/2005/8/layout/cycle6"/>
    <dgm:cxn modelId="{A9085B9B-741D-449B-AC67-DE8AE680C0C2}" type="presParOf" srcId="{446D4128-C715-4FB2-BB15-3CC5C59C0409}" destId="{77AEE5AD-92C5-4870-A3EB-44E6775A618C}" srcOrd="6" destOrd="0" presId="urn:microsoft.com/office/officeart/2005/8/layout/cycle6"/>
    <dgm:cxn modelId="{519C89C5-6CBE-4665-8615-20A6A541229C}" type="presParOf" srcId="{446D4128-C715-4FB2-BB15-3CC5C59C0409}" destId="{5B93D098-44CF-4324-A941-0F88F7942922}" srcOrd="7" destOrd="0" presId="urn:microsoft.com/office/officeart/2005/8/layout/cycle6"/>
    <dgm:cxn modelId="{126F6413-003E-49F6-8AFA-00E65F851C6B}" type="presParOf" srcId="{446D4128-C715-4FB2-BB15-3CC5C59C0409}" destId="{F727AEBA-82C0-44B5-8FC7-916268D2FB96}" srcOrd="8" destOrd="0" presId="urn:microsoft.com/office/officeart/2005/8/layout/cycle6"/>
    <dgm:cxn modelId="{72AE7C2A-0A2F-4BBA-9AA2-3BB76934FA04}" type="presParOf" srcId="{446D4128-C715-4FB2-BB15-3CC5C59C0409}" destId="{5E08BBAF-C85B-4C50-A6F0-CFC64332B009}" srcOrd="9" destOrd="0" presId="urn:microsoft.com/office/officeart/2005/8/layout/cycle6"/>
    <dgm:cxn modelId="{E9130225-71A9-4D5A-AD10-EB5D1C7A1E47}" type="presParOf" srcId="{446D4128-C715-4FB2-BB15-3CC5C59C0409}" destId="{54B505AD-37A4-4464-8B3F-5681EE7DD343}" srcOrd="10" destOrd="0" presId="urn:microsoft.com/office/officeart/2005/8/layout/cycle6"/>
    <dgm:cxn modelId="{7E3C98FD-D967-4F3E-9551-323DCBB7D8BD}" type="presParOf" srcId="{446D4128-C715-4FB2-BB15-3CC5C59C0409}" destId="{DCF945FF-1B0A-4D8B-A91B-216006C12D67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4F00D2-77F6-403B-96D8-1707EC4A6C03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A0295A7-EA90-41DC-A53F-E26F7A6656CD}">
      <dgm:prSet phldrT="[Text]"/>
      <dgm:spPr>
        <a:solidFill>
          <a:srgbClr val="403152"/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What?</a:t>
          </a:r>
          <a:endParaRPr lang="en-GB" dirty="0">
            <a:latin typeface="Cambria" pitchFamily="18" charset="0"/>
          </a:endParaRPr>
        </a:p>
      </dgm:t>
    </dgm:pt>
    <dgm:pt modelId="{A3E50318-A107-4B2E-A03F-C31B71739213}" type="parTrans" cxnId="{F0932AA4-FE2E-4664-8068-F47E4C169249}">
      <dgm:prSet/>
      <dgm:spPr/>
      <dgm:t>
        <a:bodyPr/>
        <a:lstStyle/>
        <a:p>
          <a:endParaRPr lang="en-GB"/>
        </a:p>
      </dgm:t>
    </dgm:pt>
    <dgm:pt modelId="{CE800DB1-BAB3-4F9D-90EA-59834255488A}" type="sibTrans" cxnId="{F0932AA4-FE2E-4664-8068-F47E4C169249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051B387E-1218-4D07-A5CB-7101F46B5AC6}">
      <dgm:prSet phldrT="[Text]"/>
      <dgm:spPr>
        <a:solidFill>
          <a:schemeClr val="accent4">
            <a:lumMod val="50000"/>
            <a:alpha val="4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Why?</a:t>
          </a:r>
          <a:endParaRPr lang="en-GB" dirty="0">
            <a:latin typeface="Cambria" pitchFamily="18" charset="0"/>
          </a:endParaRPr>
        </a:p>
      </dgm:t>
    </dgm:pt>
    <dgm:pt modelId="{58DC87CB-6E88-457D-91B3-B8647987380E}" type="parTrans" cxnId="{A771335A-EF4E-473C-8415-6D7AB945C54A}">
      <dgm:prSet/>
      <dgm:spPr/>
      <dgm:t>
        <a:bodyPr/>
        <a:lstStyle/>
        <a:p>
          <a:endParaRPr lang="en-GB"/>
        </a:p>
      </dgm:t>
    </dgm:pt>
    <dgm:pt modelId="{0740F6D4-5A9C-4547-9ACB-A8E336B6B8F4}" type="sibTrans" cxnId="{A771335A-EF4E-473C-8415-6D7AB945C54A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C6D24A94-0973-48A8-9379-09F83E0529A9}">
      <dgm:prSet phldrT="[Text]"/>
      <dgm:spPr>
        <a:solidFill>
          <a:schemeClr val="accent4">
            <a:lumMod val="50000"/>
            <a:alpha val="4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Who? When?</a:t>
          </a:r>
          <a:endParaRPr lang="en-GB" dirty="0">
            <a:latin typeface="Cambria" pitchFamily="18" charset="0"/>
          </a:endParaRPr>
        </a:p>
      </dgm:t>
    </dgm:pt>
    <dgm:pt modelId="{19447DFF-60E6-48FF-81A5-22273E161011}" type="parTrans" cxnId="{F115838D-A4D7-48DC-9741-D38135C80E21}">
      <dgm:prSet/>
      <dgm:spPr/>
      <dgm:t>
        <a:bodyPr/>
        <a:lstStyle/>
        <a:p>
          <a:endParaRPr lang="en-GB"/>
        </a:p>
      </dgm:t>
    </dgm:pt>
    <dgm:pt modelId="{2BA3E468-ED0C-4A98-8FD1-22895802449F}" type="sibTrans" cxnId="{F115838D-A4D7-48DC-9741-D38135C80E21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8DBCCBCD-B63A-4C60-A827-7DCAEAEED7B3}">
      <dgm:prSet phldrT="[Text]"/>
      <dgm:spPr>
        <a:solidFill>
          <a:schemeClr val="accent4">
            <a:lumMod val="50000"/>
            <a:alpha val="4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How?</a:t>
          </a:r>
          <a:endParaRPr lang="en-GB" dirty="0">
            <a:latin typeface="Cambria" pitchFamily="18" charset="0"/>
          </a:endParaRPr>
        </a:p>
      </dgm:t>
    </dgm:pt>
    <dgm:pt modelId="{F700CB6D-C3F4-49F1-B9D7-31B9CC925938}" type="parTrans" cxnId="{96AEA773-56A6-4C58-B649-6A07C44511CF}">
      <dgm:prSet/>
      <dgm:spPr/>
      <dgm:t>
        <a:bodyPr/>
        <a:lstStyle/>
        <a:p>
          <a:endParaRPr lang="en-GB"/>
        </a:p>
      </dgm:t>
    </dgm:pt>
    <dgm:pt modelId="{D40B79EA-ED6B-4D5F-BEA7-272C85357067}" type="sibTrans" cxnId="{96AEA773-56A6-4C58-B649-6A07C44511CF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446D4128-C715-4FB2-BB15-3CC5C59C0409}" type="pres">
      <dgm:prSet presAssocID="{6A4F00D2-77F6-403B-96D8-1707EC4A6C0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93B0700-4595-41AB-9787-F71698A9A891}" type="pres">
      <dgm:prSet presAssocID="{CA0295A7-EA90-41DC-A53F-E26F7A6656C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0BD8CB-2E51-47EE-B99C-8D137EC89426}" type="pres">
      <dgm:prSet presAssocID="{CA0295A7-EA90-41DC-A53F-E26F7A6656CD}" presName="spNode" presStyleCnt="0"/>
      <dgm:spPr/>
    </dgm:pt>
    <dgm:pt modelId="{D1BF81A1-A161-4A20-B3F8-FFE90A4063BF}" type="pres">
      <dgm:prSet presAssocID="{CE800DB1-BAB3-4F9D-90EA-59834255488A}" presName="sibTrans" presStyleLbl="sibTrans1D1" presStyleIdx="0" presStyleCnt="4"/>
      <dgm:spPr/>
      <dgm:t>
        <a:bodyPr/>
        <a:lstStyle/>
        <a:p>
          <a:endParaRPr lang="en-GB"/>
        </a:p>
      </dgm:t>
    </dgm:pt>
    <dgm:pt modelId="{16F20A2D-817A-450C-A3C6-CA7FE4444905}" type="pres">
      <dgm:prSet presAssocID="{051B387E-1218-4D07-A5CB-7101F46B5AC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88F5CFE-C879-4D79-8647-756ACAE034A0}" type="pres">
      <dgm:prSet presAssocID="{051B387E-1218-4D07-A5CB-7101F46B5AC6}" presName="spNode" presStyleCnt="0"/>
      <dgm:spPr/>
    </dgm:pt>
    <dgm:pt modelId="{F49D13AA-7199-4147-A407-66E9D5481631}" type="pres">
      <dgm:prSet presAssocID="{0740F6D4-5A9C-4547-9ACB-A8E336B6B8F4}" presName="sibTrans" presStyleLbl="sibTrans1D1" presStyleIdx="1" presStyleCnt="4"/>
      <dgm:spPr/>
      <dgm:t>
        <a:bodyPr/>
        <a:lstStyle/>
        <a:p>
          <a:endParaRPr lang="en-GB"/>
        </a:p>
      </dgm:t>
    </dgm:pt>
    <dgm:pt modelId="{77AEE5AD-92C5-4870-A3EB-44E6775A618C}" type="pres">
      <dgm:prSet presAssocID="{C6D24A94-0973-48A8-9379-09F83E0529A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B93D098-44CF-4324-A941-0F88F7942922}" type="pres">
      <dgm:prSet presAssocID="{C6D24A94-0973-48A8-9379-09F83E0529A9}" presName="spNode" presStyleCnt="0"/>
      <dgm:spPr/>
    </dgm:pt>
    <dgm:pt modelId="{F727AEBA-82C0-44B5-8FC7-916268D2FB96}" type="pres">
      <dgm:prSet presAssocID="{2BA3E468-ED0C-4A98-8FD1-22895802449F}" presName="sibTrans" presStyleLbl="sibTrans1D1" presStyleIdx="2" presStyleCnt="4"/>
      <dgm:spPr/>
      <dgm:t>
        <a:bodyPr/>
        <a:lstStyle/>
        <a:p>
          <a:endParaRPr lang="en-GB"/>
        </a:p>
      </dgm:t>
    </dgm:pt>
    <dgm:pt modelId="{5E08BBAF-C85B-4C50-A6F0-CFC64332B009}" type="pres">
      <dgm:prSet presAssocID="{8DBCCBCD-B63A-4C60-A827-7DCAEAEED7B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4B505AD-37A4-4464-8B3F-5681EE7DD343}" type="pres">
      <dgm:prSet presAssocID="{8DBCCBCD-B63A-4C60-A827-7DCAEAEED7B3}" presName="spNode" presStyleCnt="0"/>
      <dgm:spPr/>
    </dgm:pt>
    <dgm:pt modelId="{DCF945FF-1B0A-4D8B-A91B-216006C12D67}" type="pres">
      <dgm:prSet presAssocID="{D40B79EA-ED6B-4D5F-BEA7-272C85357067}" presName="sibTrans" presStyleLbl="sibTrans1D1" presStyleIdx="3" presStyleCnt="4"/>
      <dgm:spPr/>
      <dgm:t>
        <a:bodyPr/>
        <a:lstStyle/>
        <a:p>
          <a:endParaRPr lang="en-GB"/>
        </a:p>
      </dgm:t>
    </dgm:pt>
  </dgm:ptLst>
  <dgm:cxnLst>
    <dgm:cxn modelId="{A771335A-EF4E-473C-8415-6D7AB945C54A}" srcId="{6A4F00D2-77F6-403B-96D8-1707EC4A6C03}" destId="{051B387E-1218-4D07-A5CB-7101F46B5AC6}" srcOrd="1" destOrd="0" parTransId="{58DC87CB-6E88-457D-91B3-B8647987380E}" sibTransId="{0740F6D4-5A9C-4547-9ACB-A8E336B6B8F4}"/>
    <dgm:cxn modelId="{96AEA773-56A6-4C58-B649-6A07C44511CF}" srcId="{6A4F00D2-77F6-403B-96D8-1707EC4A6C03}" destId="{8DBCCBCD-B63A-4C60-A827-7DCAEAEED7B3}" srcOrd="3" destOrd="0" parTransId="{F700CB6D-C3F4-49F1-B9D7-31B9CC925938}" sibTransId="{D40B79EA-ED6B-4D5F-BEA7-272C85357067}"/>
    <dgm:cxn modelId="{703A53EF-5AB7-45C5-A815-39335EF12AE5}" type="presOf" srcId="{CA0295A7-EA90-41DC-A53F-E26F7A6656CD}" destId="{C93B0700-4595-41AB-9787-F71698A9A891}" srcOrd="0" destOrd="0" presId="urn:microsoft.com/office/officeart/2005/8/layout/cycle6"/>
    <dgm:cxn modelId="{E0F1E2AE-4115-466A-BC43-38861F00B199}" type="presOf" srcId="{051B387E-1218-4D07-A5CB-7101F46B5AC6}" destId="{16F20A2D-817A-450C-A3C6-CA7FE4444905}" srcOrd="0" destOrd="0" presId="urn:microsoft.com/office/officeart/2005/8/layout/cycle6"/>
    <dgm:cxn modelId="{F115838D-A4D7-48DC-9741-D38135C80E21}" srcId="{6A4F00D2-77F6-403B-96D8-1707EC4A6C03}" destId="{C6D24A94-0973-48A8-9379-09F83E0529A9}" srcOrd="2" destOrd="0" parTransId="{19447DFF-60E6-48FF-81A5-22273E161011}" sibTransId="{2BA3E468-ED0C-4A98-8FD1-22895802449F}"/>
    <dgm:cxn modelId="{3F5A1E32-7F7E-4545-8C95-D8E685037B01}" type="presOf" srcId="{0740F6D4-5A9C-4547-9ACB-A8E336B6B8F4}" destId="{F49D13AA-7199-4147-A407-66E9D5481631}" srcOrd="0" destOrd="0" presId="urn:microsoft.com/office/officeart/2005/8/layout/cycle6"/>
    <dgm:cxn modelId="{3B9171BD-7131-4D38-8985-41CF8AAE0EE2}" type="presOf" srcId="{8DBCCBCD-B63A-4C60-A827-7DCAEAEED7B3}" destId="{5E08BBAF-C85B-4C50-A6F0-CFC64332B009}" srcOrd="0" destOrd="0" presId="urn:microsoft.com/office/officeart/2005/8/layout/cycle6"/>
    <dgm:cxn modelId="{A784C296-A7FD-431D-9A8A-52C1DE2B30FC}" type="presOf" srcId="{2BA3E468-ED0C-4A98-8FD1-22895802449F}" destId="{F727AEBA-82C0-44B5-8FC7-916268D2FB96}" srcOrd="0" destOrd="0" presId="urn:microsoft.com/office/officeart/2005/8/layout/cycle6"/>
    <dgm:cxn modelId="{25C9CBEA-8F74-4D76-AEDE-FB9F50C07EBF}" type="presOf" srcId="{CE800DB1-BAB3-4F9D-90EA-59834255488A}" destId="{D1BF81A1-A161-4A20-B3F8-FFE90A4063BF}" srcOrd="0" destOrd="0" presId="urn:microsoft.com/office/officeart/2005/8/layout/cycle6"/>
    <dgm:cxn modelId="{35C5E65A-6209-4D11-861A-079053D625B8}" type="presOf" srcId="{D40B79EA-ED6B-4D5F-BEA7-272C85357067}" destId="{DCF945FF-1B0A-4D8B-A91B-216006C12D67}" srcOrd="0" destOrd="0" presId="urn:microsoft.com/office/officeart/2005/8/layout/cycle6"/>
    <dgm:cxn modelId="{52375703-CF21-447C-AFA2-5AA1C90EA598}" type="presOf" srcId="{6A4F00D2-77F6-403B-96D8-1707EC4A6C03}" destId="{446D4128-C715-4FB2-BB15-3CC5C59C0409}" srcOrd="0" destOrd="0" presId="urn:microsoft.com/office/officeart/2005/8/layout/cycle6"/>
    <dgm:cxn modelId="{F0932AA4-FE2E-4664-8068-F47E4C169249}" srcId="{6A4F00D2-77F6-403B-96D8-1707EC4A6C03}" destId="{CA0295A7-EA90-41DC-A53F-E26F7A6656CD}" srcOrd="0" destOrd="0" parTransId="{A3E50318-A107-4B2E-A03F-C31B71739213}" sibTransId="{CE800DB1-BAB3-4F9D-90EA-59834255488A}"/>
    <dgm:cxn modelId="{BFBC2676-4179-466A-979D-2B5F25989F9E}" type="presOf" srcId="{C6D24A94-0973-48A8-9379-09F83E0529A9}" destId="{77AEE5AD-92C5-4870-A3EB-44E6775A618C}" srcOrd="0" destOrd="0" presId="urn:microsoft.com/office/officeart/2005/8/layout/cycle6"/>
    <dgm:cxn modelId="{1199F78C-D812-4D1B-BCB4-39B119E8979A}" type="presParOf" srcId="{446D4128-C715-4FB2-BB15-3CC5C59C0409}" destId="{C93B0700-4595-41AB-9787-F71698A9A891}" srcOrd="0" destOrd="0" presId="urn:microsoft.com/office/officeart/2005/8/layout/cycle6"/>
    <dgm:cxn modelId="{7E678074-61B2-48DE-90AC-BDD6F7D9DC51}" type="presParOf" srcId="{446D4128-C715-4FB2-BB15-3CC5C59C0409}" destId="{750BD8CB-2E51-47EE-B99C-8D137EC89426}" srcOrd="1" destOrd="0" presId="urn:microsoft.com/office/officeart/2005/8/layout/cycle6"/>
    <dgm:cxn modelId="{93AD57E9-5653-4332-9B9E-E9C8D2BF11E8}" type="presParOf" srcId="{446D4128-C715-4FB2-BB15-3CC5C59C0409}" destId="{D1BF81A1-A161-4A20-B3F8-FFE90A4063BF}" srcOrd="2" destOrd="0" presId="urn:microsoft.com/office/officeart/2005/8/layout/cycle6"/>
    <dgm:cxn modelId="{B96A14AB-A23E-4353-A2B5-D5C145CE942C}" type="presParOf" srcId="{446D4128-C715-4FB2-BB15-3CC5C59C0409}" destId="{16F20A2D-817A-450C-A3C6-CA7FE4444905}" srcOrd="3" destOrd="0" presId="urn:microsoft.com/office/officeart/2005/8/layout/cycle6"/>
    <dgm:cxn modelId="{7E325350-BAAD-4349-9F2C-A60980FFB826}" type="presParOf" srcId="{446D4128-C715-4FB2-BB15-3CC5C59C0409}" destId="{188F5CFE-C879-4D79-8647-756ACAE034A0}" srcOrd="4" destOrd="0" presId="urn:microsoft.com/office/officeart/2005/8/layout/cycle6"/>
    <dgm:cxn modelId="{536E108C-1D24-4F3C-AE68-ACC2494481BC}" type="presParOf" srcId="{446D4128-C715-4FB2-BB15-3CC5C59C0409}" destId="{F49D13AA-7199-4147-A407-66E9D5481631}" srcOrd="5" destOrd="0" presId="urn:microsoft.com/office/officeart/2005/8/layout/cycle6"/>
    <dgm:cxn modelId="{18A2955D-D55B-4D57-AD0A-77B660519404}" type="presParOf" srcId="{446D4128-C715-4FB2-BB15-3CC5C59C0409}" destId="{77AEE5AD-92C5-4870-A3EB-44E6775A618C}" srcOrd="6" destOrd="0" presId="urn:microsoft.com/office/officeart/2005/8/layout/cycle6"/>
    <dgm:cxn modelId="{9B2548BB-EFFA-4222-A044-FB5D22ABC7A5}" type="presParOf" srcId="{446D4128-C715-4FB2-BB15-3CC5C59C0409}" destId="{5B93D098-44CF-4324-A941-0F88F7942922}" srcOrd="7" destOrd="0" presId="urn:microsoft.com/office/officeart/2005/8/layout/cycle6"/>
    <dgm:cxn modelId="{E42EBE84-11BF-414D-B8CD-9FD7E16C2626}" type="presParOf" srcId="{446D4128-C715-4FB2-BB15-3CC5C59C0409}" destId="{F727AEBA-82C0-44B5-8FC7-916268D2FB96}" srcOrd="8" destOrd="0" presId="urn:microsoft.com/office/officeart/2005/8/layout/cycle6"/>
    <dgm:cxn modelId="{1E8E5DA8-5A60-4324-8AAF-7D4A91738462}" type="presParOf" srcId="{446D4128-C715-4FB2-BB15-3CC5C59C0409}" destId="{5E08BBAF-C85B-4C50-A6F0-CFC64332B009}" srcOrd="9" destOrd="0" presId="urn:microsoft.com/office/officeart/2005/8/layout/cycle6"/>
    <dgm:cxn modelId="{9716AD99-2EB9-4EFF-A486-0BFFF56F2BB8}" type="presParOf" srcId="{446D4128-C715-4FB2-BB15-3CC5C59C0409}" destId="{54B505AD-37A4-4464-8B3F-5681EE7DD343}" srcOrd="10" destOrd="0" presId="urn:microsoft.com/office/officeart/2005/8/layout/cycle6"/>
    <dgm:cxn modelId="{F25D0FD0-267B-478B-9D33-ED86F039AE9C}" type="presParOf" srcId="{446D4128-C715-4FB2-BB15-3CC5C59C0409}" destId="{DCF945FF-1B0A-4D8B-A91B-216006C12D67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A4F00D2-77F6-403B-96D8-1707EC4A6C03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A0295A7-EA90-41DC-A53F-E26F7A6656CD}">
      <dgm:prSet phldrT="[Text]"/>
      <dgm:spPr>
        <a:solidFill>
          <a:schemeClr val="accent4">
            <a:lumMod val="50000"/>
            <a:alpha val="4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What?</a:t>
          </a:r>
          <a:endParaRPr lang="en-GB" dirty="0">
            <a:latin typeface="Cambria" pitchFamily="18" charset="0"/>
          </a:endParaRPr>
        </a:p>
      </dgm:t>
    </dgm:pt>
    <dgm:pt modelId="{A3E50318-A107-4B2E-A03F-C31B71739213}" type="parTrans" cxnId="{F0932AA4-FE2E-4664-8068-F47E4C169249}">
      <dgm:prSet/>
      <dgm:spPr/>
      <dgm:t>
        <a:bodyPr/>
        <a:lstStyle/>
        <a:p>
          <a:endParaRPr lang="en-GB"/>
        </a:p>
      </dgm:t>
    </dgm:pt>
    <dgm:pt modelId="{CE800DB1-BAB3-4F9D-90EA-59834255488A}" type="sibTrans" cxnId="{F0932AA4-FE2E-4664-8068-F47E4C169249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051B387E-1218-4D07-A5CB-7101F46B5AC6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Why?</a:t>
          </a:r>
          <a:endParaRPr lang="en-GB" dirty="0">
            <a:latin typeface="Cambria" pitchFamily="18" charset="0"/>
          </a:endParaRPr>
        </a:p>
      </dgm:t>
    </dgm:pt>
    <dgm:pt modelId="{58DC87CB-6E88-457D-91B3-B8647987380E}" type="parTrans" cxnId="{A771335A-EF4E-473C-8415-6D7AB945C54A}">
      <dgm:prSet/>
      <dgm:spPr/>
      <dgm:t>
        <a:bodyPr/>
        <a:lstStyle/>
        <a:p>
          <a:endParaRPr lang="en-GB"/>
        </a:p>
      </dgm:t>
    </dgm:pt>
    <dgm:pt modelId="{0740F6D4-5A9C-4547-9ACB-A8E336B6B8F4}" type="sibTrans" cxnId="{A771335A-EF4E-473C-8415-6D7AB945C54A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C6D24A94-0973-48A8-9379-09F83E0529A9}">
      <dgm:prSet phldrT="[Text]"/>
      <dgm:spPr>
        <a:solidFill>
          <a:schemeClr val="accent4">
            <a:lumMod val="50000"/>
            <a:alpha val="4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Who? When?</a:t>
          </a:r>
          <a:endParaRPr lang="en-GB" dirty="0">
            <a:latin typeface="Cambria" pitchFamily="18" charset="0"/>
          </a:endParaRPr>
        </a:p>
      </dgm:t>
    </dgm:pt>
    <dgm:pt modelId="{19447DFF-60E6-48FF-81A5-22273E161011}" type="parTrans" cxnId="{F115838D-A4D7-48DC-9741-D38135C80E21}">
      <dgm:prSet/>
      <dgm:spPr/>
      <dgm:t>
        <a:bodyPr/>
        <a:lstStyle/>
        <a:p>
          <a:endParaRPr lang="en-GB"/>
        </a:p>
      </dgm:t>
    </dgm:pt>
    <dgm:pt modelId="{2BA3E468-ED0C-4A98-8FD1-22895802449F}" type="sibTrans" cxnId="{F115838D-A4D7-48DC-9741-D38135C80E21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8DBCCBCD-B63A-4C60-A827-7DCAEAEED7B3}">
      <dgm:prSet phldrT="[Text]"/>
      <dgm:spPr>
        <a:solidFill>
          <a:schemeClr val="accent4">
            <a:lumMod val="50000"/>
            <a:alpha val="4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How?</a:t>
          </a:r>
          <a:endParaRPr lang="en-GB" dirty="0">
            <a:latin typeface="Cambria" pitchFamily="18" charset="0"/>
          </a:endParaRPr>
        </a:p>
      </dgm:t>
    </dgm:pt>
    <dgm:pt modelId="{F700CB6D-C3F4-49F1-B9D7-31B9CC925938}" type="parTrans" cxnId="{96AEA773-56A6-4C58-B649-6A07C44511CF}">
      <dgm:prSet/>
      <dgm:spPr/>
      <dgm:t>
        <a:bodyPr/>
        <a:lstStyle/>
        <a:p>
          <a:endParaRPr lang="en-GB"/>
        </a:p>
      </dgm:t>
    </dgm:pt>
    <dgm:pt modelId="{D40B79EA-ED6B-4D5F-BEA7-272C85357067}" type="sibTrans" cxnId="{96AEA773-56A6-4C58-B649-6A07C44511CF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446D4128-C715-4FB2-BB15-3CC5C59C0409}" type="pres">
      <dgm:prSet presAssocID="{6A4F00D2-77F6-403B-96D8-1707EC4A6C0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93B0700-4595-41AB-9787-F71698A9A891}" type="pres">
      <dgm:prSet presAssocID="{CA0295A7-EA90-41DC-A53F-E26F7A6656C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0BD8CB-2E51-47EE-B99C-8D137EC89426}" type="pres">
      <dgm:prSet presAssocID="{CA0295A7-EA90-41DC-A53F-E26F7A6656CD}" presName="spNode" presStyleCnt="0"/>
      <dgm:spPr/>
    </dgm:pt>
    <dgm:pt modelId="{D1BF81A1-A161-4A20-B3F8-FFE90A4063BF}" type="pres">
      <dgm:prSet presAssocID="{CE800DB1-BAB3-4F9D-90EA-59834255488A}" presName="sibTrans" presStyleLbl="sibTrans1D1" presStyleIdx="0" presStyleCnt="4"/>
      <dgm:spPr/>
      <dgm:t>
        <a:bodyPr/>
        <a:lstStyle/>
        <a:p>
          <a:endParaRPr lang="en-GB"/>
        </a:p>
      </dgm:t>
    </dgm:pt>
    <dgm:pt modelId="{16F20A2D-817A-450C-A3C6-CA7FE4444905}" type="pres">
      <dgm:prSet presAssocID="{051B387E-1218-4D07-A5CB-7101F46B5AC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88F5CFE-C879-4D79-8647-756ACAE034A0}" type="pres">
      <dgm:prSet presAssocID="{051B387E-1218-4D07-A5CB-7101F46B5AC6}" presName="spNode" presStyleCnt="0"/>
      <dgm:spPr/>
    </dgm:pt>
    <dgm:pt modelId="{F49D13AA-7199-4147-A407-66E9D5481631}" type="pres">
      <dgm:prSet presAssocID="{0740F6D4-5A9C-4547-9ACB-A8E336B6B8F4}" presName="sibTrans" presStyleLbl="sibTrans1D1" presStyleIdx="1" presStyleCnt="4"/>
      <dgm:spPr/>
      <dgm:t>
        <a:bodyPr/>
        <a:lstStyle/>
        <a:p>
          <a:endParaRPr lang="en-GB"/>
        </a:p>
      </dgm:t>
    </dgm:pt>
    <dgm:pt modelId="{77AEE5AD-92C5-4870-A3EB-44E6775A618C}" type="pres">
      <dgm:prSet presAssocID="{C6D24A94-0973-48A8-9379-09F83E0529A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B93D098-44CF-4324-A941-0F88F7942922}" type="pres">
      <dgm:prSet presAssocID="{C6D24A94-0973-48A8-9379-09F83E0529A9}" presName="spNode" presStyleCnt="0"/>
      <dgm:spPr/>
    </dgm:pt>
    <dgm:pt modelId="{F727AEBA-82C0-44B5-8FC7-916268D2FB96}" type="pres">
      <dgm:prSet presAssocID="{2BA3E468-ED0C-4A98-8FD1-22895802449F}" presName="sibTrans" presStyleLbl="sibTrans1D1" presStyleIdx="2" presStyleCnt="4"/>
      <dgm:spPr/>
      <dgm:t>
        <a:bodyPr/>
        <a:lstStyle/>
        <a:p>
          <a:endParaRPr lang="en-GB"/>
        </a:p>
      </dgm:t>
    </dgm:pt>
    <dgm:pt modelId="{5E08BBAF-C85B-4C50-A6F0-CFC64332B009}" type="pres">
      <dgm:prSet presAssocID="{8DBCCBCD-B63A-4C60-A827-7DCAEAEED7B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4B505AD-37A4-4464-8B3F-5681EE7DD343}" type="pres">
      <dgm:prSet presAssocID="{8DBCCBCD-B63A-4C60-A827-7DCAEAEED7B3}" presName="spNode" presStyleCnt="0"/>
      <dgm:spPr/>
    </dgm:pt>
    <dgm:pt modelId="{DCF945FF-1B0A-4D8B-A91B-216006C12D67}" type="pres">
      <dgm:prSet presAssocID="{D40B79EA-ED6B-4D5F-BEA7-272C85357067}" presName="sibTrans" presStyleLbl="sibTrans1D1" presStyleIdx="3" presStyleCnt="4"/>
      <dgm:spPr/>
      <dgm:t>
        <a:bodyPr/>
        <a:lstStyle/>
        <a:p>
          <a:endParaRPr lang="en-GB"/>
        </a:p>
      </dgm:t>
    </dgm:pt>
  </dgm:ptLst>
  <dgm:cxnLst>
    <dgm:cxn modelId="{9EA9DF87-2D84-418B-9CDD-B047C522565B}" type="presOf" srcId="{8DBCCBCD-B63A-4C60-A827-7DCAEAEED7B3}" destId="{5E08BBAF-C85B-4C50-A6F0-CFC64332B009}" srcOrd="0" destOrd="0" presId="urn:microsoft.com/office/officeart/2005/8/layout/cycle6"/>
    <dgm:cxn modelId="{D75D1972-5C23-4D9B-9C2F-04841588F308}" type="presOf" srcId="{C6D24A94-0973-48A8-9379-09F83E0529A9}" destId="{77AEE5AD-92C5-4870-A3EB-44E6775A618C}" srcOrd="0" destOrd="0" presId="urn:microsoft.com/office/officeart/2005/8/layout/cycle6"/>
    <dgm:cxn modelId="{A771335A-EF4E-473C-8415-6D7AB945C54A}" srcId="{6A4F00D2-77F6-403B-96D8-1707EC4A6C03}" destId="{051B387E-1218-4D07-A5CB-7101F46B5AC6}" srcOrd="1" destOrd="0" parTransId="{58DC87CB-6E88-457D-91B3-B8647987380E}" sibTransId="{0740F6D4-5A9C-4547-9ACB-A8E336B6B8F4}"/>
    <dgm:cxn modelId="{96AEA773-56A6-4C58-B649-6A07C44511CF}" srcId="{6A4F00D2-77F6-403B-96D8-1707EC4A6C03}" destId="{8DBCCBCD-B63A-4C60-A827-7DCAEAEED7B3}" srcOrd="3" destOrd="0" parTransId="{F700CB6D-C3F4-49F1-B9D7-31B9CC925938}" sibTransId="{D40B79EA-ED6B-4D5F-BEA7-272C85357067}"/>
    <dgm:cxn modelId="{8CD88C48-DCB8-47C5-9B65-C5C722B3452B}" type="presOf" srcId="{CE800DB1-BAB3-4F9D-90EA-59834255488A}" destId="{D1BF81A1-A161-4A20-B3F8-FFE90A4063BF}" srcOrd="0" destOrd="0" presId="urn:microsoft.com/office/officeart/2005/8/layout/cycle6"/>
    <dgm:cxn modelId="{CFE34EB6-FD45-4C18-B6B6-770EE8AFA909}" type="presOf" srcId="{2BA3E468-ED0C-4A98-8FD1-22895802449F}" destId="{F727AEBA-82C0-44B5-8FC7-916268D2FB96}" srcOrd="0" destOrd="0" presId="urn:microsoft.com/office/officeart/2005/8/layout/cycle6"/>
    <dgm:cxn modelId="{F115838D-A4D7-48DC-9741-D38135C80E21}" srcId="{6A4F00D2-77F6-403B-96D8-1707EC4A6C03}" destId="{C6D24A94-0973-48A8-9379-09F83E0529A9}" srcOrd="2" destOrd="0" parTransId="{19447DFF-60E6-48FF-81A5-22273E161011}" sibTransId="{2BA3E468-ED0C-4A98-8FD1-22895802449F}"/>
    <dgm:cxn modelId="{3E652D9A-2239-42BB-98F7-63E966C6AE40}" type="presOf" srcId="{CA0295A7-EA90-41DC-A53F-E26F7A6656CD}" destId="{C93B0700-4595-41AB-9787-F71698A9A891}" srcOrd="0" destOrd="0" presId="urn:microsoft.com/office/officeart/2005/8/layout/cycle6"/>
    <dgm:cxn modelId="{80F311C3-351A-44CB-B897-AAAC4D52A024}" type="presOf" srcId="{D40B79EA-ED6B-4D5F-BEA7-272C85357067}" destId="{DCF945FF-1B0A-4D8B-A91B-216006C12D67}" srcOrd="0" destOrd="0" presId="urn:microsoft.com/office/officeart/2005/8/layout/cycle6"/>
    <dgm:cxn modelId="{7CD152B0-24C2-4D42-AACC-C77EDEE8E53B}" type="presOf" srcId="{6A4F00D2-77F6-403B-96D8-1707EC4A6C03}" destId="{446D4128-C715-4FB2-BB15-3CC5C59C0409}" srcOrd="0" destOrd="0" presId="urn:microsoft.com/office/officeart/2005/8/layout/cycle6"/>
    <dgm:cxn modelId="{8170E42D-8453-434B-8C73-FF606506AF59}" type="presOf" srcId="{051B387E-1218-4D07-A5CB-7101F46B5AC6}" destId="{16F20A2D-817A-450C-A3C6-CA7FE4444905}" srcOrd="0" destOrd="0" presId="urn:microsoft.com/office/officeart/2005/8/layout/cycle6"/>
    <dgm:cxn modelId="{F0932AA4-FE2E-4664-8068-F47E4C169249}" srcId="{6A4F00D2-77F6-403B-96D8-1707EC4A6C03}" destId="{CA0295A7-EA90-41DC-A53F-E26F7A6656CD}" srcOrd="0" destOrd="0" parTransId="{A3E50318-A107-4B2E-A03F-C31B71739213}" sibTransId="{CE800DB1-BAB3-4F9D-90EA-59834255488A}"/>
    <dgm:cxn modelId="{C0FE6DAE-0177-4F06-B618-B8CB374B6FF9}" type="presOf" srcId="{0740F6D4-5A9C-4547-9ACB-A8E336B6B8F4}" destId="{F49D13AA-7199-4147-A407-66E9D5481631}" srcOrd="0" destOrd="0" presId="urn:microsoft.com/office/officeart/2005/8/layout/cycle6"/>
    <dgm:cxn modelId="{1F0C0E08-8564-49C3-9E18-4F1DC2954407}" type="presParOf" srcId="{446D4128-C715-4FB2-BB15-3CC5C59C0409}" destId="{C93B0700-4595-41AB-9787-F71698A9A891}" srcOrd="0" destOrd="0" presId="urn:microsoft.com/office/officeart/2005/8/layout/cycle6"/>
    <dgm:cxn modelId="{20B707CD-4E0E-4971-A288-80AD0DDFB1E8}" type="presParOf" srcId="{446D4128-C715-4FB2-BB15-3CC5C59C0409}" destId="{750BD8CB-2E51-47EE-B99C-8D137EC89426}" srcOrd="1" destOrd="0" presId="urn:microsoft.com/office/officeart/2005/8/layout/cycle6"/>
    <dgm:cxn modelId="{59FCA420-FA7C-4771-90FD-5A8E1163A505}" type="presParOf" srcId="{446D4128-C715-4FB2-BB15-3CC5C59C0409}" destId="{D1BF81A1-A161-4A20-B3F8-FFE90A4063BF}" srcOrd="2" destOrd="0" presId="urn:microsoft.com/office/officeart/2005/8/layout/cycle6"/>
    <dgm:cxn modelId="{D823CAEA-9EE0-414E-99F0-FB3F901A2F8E}" type="presParOf" srcId="{446D4128-C715-4FB2-BB15-3CC5C59C0409}" destId="{16F20A2D-817A-450C-A3C6-CA7FE4444905}" srcOrd="3" destOrd="0" presId="urn:microsoft.com/office/officeart/2005/8/layout/cycle6"/>
    <dgm:cxn modelId="{67F5E1A7-26E4-40A9-B74B-2EB465499729}" type="presParOf" srcId="{446D4128-C715-4FB2-BB15-3CC5C59C0409}" destId="{188F5CFE-C879-4D79-8647-756ACAE034A0}" srcOrd="4" destOrd="0" presId="urn:microsoft.com/office/officeart/2005/8/layout/cycle6"/>
    <dgm:cxn modelId="{DF03F619-939E-4DA5-9147-DBE3A830D51D}" type="presParOf" srcId="{446D4128-C715-4FB2-BB15-3CC5C59C0409}" destId="{F49D13AA-7199-4147-A407-66E9D5481631}" srcOrd="5" destOrd="0" presId="urn:microsoft.com/office/officeart/2005/8/layout/cycle6"/>
    <dgm:cxn modelId="{8A6F6D27-A6EE-44E1-827C-BFD9A382BFB3}" type="presParOf" srcId="{446D4128-C715-4FB2-BB15-3CC5C59C0409}" destId="{77AEE5AD-92C5-4870-A3EB-44E6775A618C}" srcOrd="6" destOrd="0" presId="urn:microsoft.com/office/officeart/2005/8/layout/cycle6"/>
    <dgm:cxn modelId="{E003FD52-8B7E-465F-897D-9F5438738BB4}" type="presParOf" srcId="{446D4128-C715-4FB2-BB15-3CC5C59C0409}" destId="{5B93D098-44CF-4324-A941-0F88F7942922}" srcOrd="7" destOrd="0" presId="urn:microsoft.com/office/officeart/2005/8/layout/cycle6"/>
    <dgm:cxn modelId="{6F0AF93A-1102-4E70-A8C1-C7C658092571}" type="presParOf" srcId="{446D4128-C715-4FB2-BB15-3CC5C59C0409}" destId="{F727AEBA-82C0-44B5-8FC7-916268D2FB96}" srcOrd="8" destOrd="0" presId="urn:microsoft.com/office/officeart/2005/8/layout/cycle6"/>
    <dgm:cxn modelId="{15E17A06-AD73-4422-9C30-18DF0834BDD9}" type="presParOf" srcId="{446D4128-C715-4FB2-BB15-3CC5C59C0409}" destId="{5E08BBAF-C85B-4C50-A6F0-CFC64332B009}" srcOrd="9" destOrd="0" presId="urn:microsoft.com/office/officeart/2005/8/layout/cycle6"/>
    <dgm:cxn modelId="{5F471642-339F-4C1C-A4AD-3D7EC6B542F3}" type="presParOf" srcId="{446D4128-C715-4FB2-BB15-3CC5C59C0409}" destId="{54B505AD-37A4-4464-8B3F-5681EE7DD343}" srcOrd="10" destOrd="0" presId="urn:microsoft.com/office/officeart/2005/8/layout/cycle6"/>
    <dgm:cxn modelId="{582FE0DB-073E-4316-844F-67F1E708811D}" type="presParOf" srcId="{446D4128-C715-4FB2-BB15-3CC5C59C0409}" destId="{DCF945FF-1B0A-4D8B-A91B-216006C12D67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A4F00D2-77F6-403B-96D8-1707EC4A6C03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A0295A7-EA90-41DC-A53F-E26F7A6656CD}">
      <dgm:prSet phldrT="[Text]"/>
      <dgm:spPr>
        <a:solidFill>
          <a:schemeClr val="accent4">
            <a:lumMod val="50000"/>
            <a:alpha val="4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What?</a:t>
          </a:r>
          <a:endParaRPr lang="en-GB" dirty="0">
            <a:latin typeface="Cambria" pitchFamily="18" charset="0"/>
          </a:endParaRPr>
        </a:p>
      </dgm:t>
    </dgm:pt>
    <dgm:pt modelId="{A3E50318-A107-4B2E-A03F-C31B71739213}" type="parTrans" cxnId="{F0932AA4-FE2E-4664-8068-F47E4C169249}">
      <dgm:prSet/>
      <dgm:spPr/>
      <dgm:t>
        <a:bodyPr/>
        <a:lstStyle/>
        <a:p>
          <a:endParaRPr lang="en-GB"/>
        </a:p>
      </dgm:t>
    </dgm:pt>
    <dgm:pt modelId="{CE800DB1-BAB3-4F9D-90EA-59834255488A}" type="sibTrans" cxnId="{F0932AA4-FE2E-4664-8068-F47E4C169249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051B387E-1218-4D07-A5CB-7101F46B5AC6}">
      <dgm:prSet phldrT="[Text]"/>
      <dgm:spPr>
        <a:solidFill>
          <a:schemeClr val="accent4">
            <a:lumMod val="50000"/>
            <a:alpha val="4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Why?</a:t>
          </a:r>
          <a:endParaRPr lang="en-GB" dirty="0">
            <a:latin typeface="Cambria" pitchFamily="18" charset="0"/>
          </a:endParaRPr>
        </a:p>
      </dgm:t>
    </dgm:pt>
    <dgm:pt modelId="{58DC87CB-6E88-457D-91B3-B8647987380E}" type="parTrans" cxnId="{A771335A-EF4E-473C-8415-6D7AB945C54A}">
      <dgm:prSet/>
      <dgm:spPr/>
      <dgm:t>
        <a:bodyPr/>
        <a:lstStyle/>
        <a:p>
          <a:endParaRPr lang="en-GB"/>
        </a:p>
      </dgm:t>
    </dgm:pt>
    <dgm:pt modelId="{0740F6D4-5A9C-4547-9ACB-A8E336B6B8F4}" type="sibTrans" cxnId="{A771335A-EF4E-473C-8415-6D7AB945C54A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C6D24A94-0973-48A8-9379-09F83E0529A9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Who? When?</a:t>
          </a:r>
          <a:endParaRPr lang="en-GB" dirty="0">
            <a:latin typeface="Cambria" pitchFamily="18" charset="0"/>
          </a:endParaRPr>
        </a:p>
      </dgm:t>
    </dgm:pt>
    <dgm:pt modelId="{19447DFF-60E6-48FF-81A5-22273E161011}" type="parTrans" cxnId="{F115838D-A4D7-48DC-9741-D38135C80E21}">
      <dgm:prSet/>
      <dgm:spPr/>
      <dgm:t>
        <a:bodyPr/>
        <a:lstStyle/>
        <a:p>
          <a:endParaRPr lang="en-GB"/>
        </a:p>
      </dgm:t>
    </dgm:pt>
    <dgm:pt modelId="{2BA3E468-ED0C-4A98-8FD1-22895802449F}" type="sibTrans" cxnId="{F115838D-A4D7-48DC-9741-D38135C80E21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8DBCCBCD-B63A-4C60-A827-7DCAEAEED7B3}">
      <dgm:prSet phldrT="[Text]"/>
      <dgm:spPr>
        <a:solidFill>
          <a:schemeClr val="accent4">
            <a:lumMod val="50000"/>
            <a:alpha val="4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How?</a:t>
          </a:r>
          <a:endParaRPr lang="en-GB" dirty="0">
            <a:latin typeface="Cambria" pitchFamily="18" charset="0"/>
          </a:endParaRPr>
        </a:p>
      </dgm:t>
    </dgm:pt>
    <dgm:pt modelId="{F700CB6D-C3F4-49F1-B9D7-31B9CC925938}" type="parTrans" cxnId="{96AEA773-56A6-4C58-B649-6A07C44511CF}">
      <dgm:prSet/>
      <dgm:spPr/>
      <dgm:t>
        <a:bodyPr/>
        <a:lstStyle/>
        <a:p>
          <a:endParaRPr lang="en-GB"/>
        </a:p>
      </dgm:t>
    </dgm:pt>
    <dgm:pt modelId="{D40B79EA-ED6B-4D5F-BEA7-272C85357067}" type="sibTrans" cxnId="{96AEA773-56A6-4C58-B649-6A07C44511CF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446D4128-C715-4FB2-BB15-3CC5C59C0409}" type="pres">
      <dgm:prSet presAssocID="{6A4F00D2-77F6-403B-96D8-1707EC4A6C0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93B0700-4595-41AB-9787-F71698A9A891}" type="pres">
      <dgm:prSet presAssocID="{CA0295A7-EA90-41DC-A53F-E26F7A6656C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0BD8CB-2E51-47EE-B99C-8D137EC89426}" type="pres">
      <dgm:prSet presAssocID="{CA0295A7-EA90-41DC-A53F-E26F7A6656CD}" presName="spNode" presStyleCnt="0"/>
      <dgm:spPr/>
    </dgm:pt>
    <dgm:pt modelId="{D1BF81A1-A161-4A20-B3F8-FFE90A4063BF}" type="pres">
      <dgm:prSet presAssocID="{CE800DB1-BAB3-4F9D-90EA-59834255488A}" presName="sibTrans" presStyleLbl="sibTrans1D1" presStyleIdx="0" presStyleCnt="4"/>
      <dgm:spPr/>
      <dgm:t>
        <a:bodyPr/>
        <a:lstStyle/>
        <a:p>
          <a:endParaRPr lang="en-GB"/>
        </a:p>
      </dgm:t>
    </dgm:pt>
    <dgm:pt modelId="{16F20A2D-817A-450C-A3C6-CA7FE4444905}" type="pres">
      <dgm:prSet presAssocID="{051B387E-1218-4D07-A5CB-7101F46B5AC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88F5CFE-C879-4D79-8647-756ACAE034A0}" type="pres">
      <dgm:prSet presAssocID="{051B387E-1218-4D07-A5CB-7101F46B5AC6}" presName="spNode" presStyleCnt="0"/>
      <dgm:spPr/>
    </dgm:pt>
    <dgm:pt modelId="{F49D13AA-7199-4147-A407-66E9D5481631}" type="pres">
      <dgm:prSet presAssocID="{0740F6D4-5A9C-4547-9ACB-A8E336B6B8F4}" presName="sibTrans" presStyleLbl="sibTrans1D1" presStyleIdx="1" presStyleCnt="4"/>
      <dgm:spPr/>
      <dgm:t>
        <a:bodyPr/>
        <a:lstStyle/>
        <a:p>
          <a:endParaRPr lang="en-GB"/>
        </a:p>
      </dgm:t>
    </dgm:pt>
    <dgm:pt modelId="{77AEE5AD-92C5-4870-A3EB-44E6775A618C}" type="pres">
      <dgm:prSet presAssocID="{C6D24A94-0973-48A8-9379-09F83E0529A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B93D098-44CF-4324-A941-0F88F7942922}" type="pres">
      <dgm:prSet presAssocID="{C6D24A94-0973-48A8-9379-09F83E0529A9}" presName="spNode" presStyleCnt="0"/>
      <dgm:spPr/>
    </dgm:pt>
    <dgm:pt modelId="{F727AEBA-82C0-44B5-8FC7-916268D2FB96}" type="pres">
      <dgm:prSet presAssocID="{2BA3E468-ED0C-4A98-8FD1-22895802449F}" presName="sibTrans" presStyleLbl="sibTrans1D1" presStyleIdx="2" presStyleCnt="4"/>
      <dgm:spPr/>
      <dgm:t>
        <a:bodyPr/>
        <a:lstStyle/>
        <a:p>
          <a:endParaRPr lang="en-GB"/>
        </a:p>
      </dgm:t>
    </dgm:pt>
    <dgm:pt modelId="{5E08BBAF-C85B-4C50-A6F0-CFC64332B009}" type="pres">
      <dgm:prSet presAssocID="{8DBCCBCD-B63A-4C60-A827-7DCAEAEED7B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4B505AD-37A4-4464-8B3F-5681EE7DD343}" type="pres">
      <dgm:prSet presAssocID="{8DBCCBCD-B63A-4C60-A827-7DCAEAEED7B3}" presName="spNode" presStyleCnt="0"/>
      <dgm:spPr/>
    </dgm:pt>
    <dgm:pt modelId="{DCF945FF-1B0A-4D8B-A91B-216006C12D67}" type="pres">
      <dgm:prSet presAssocID="{D40B79EA-ED6B-4D5F-BEA7-272C85357067}" presName="sibTrans" presStyleLbl="sibTrans1D1" presStyleIdx="3" presStyleCnt="4"/>
      <dgm:spPr/>
      <dgm:t>
        <a:bodyPr/>
        <a:lstStyle/>
        <a:p>
          <a:endParaRPr lang="en-GB"/>
        </a:p>
      </dgm:t>
    </dgm:pt>
  </dgm:ptLst>
  <dgm:cxnLst>
    <dgm:cxn modelId="{DA7A0060-6AF1-471F-AD39-96A8C7D50583}" type="presOf" srcId="{D40B79EA-ED6B-4D5F-BEA7-272C85357067}" destId="{DCF945FF-1B0A-4D8B-A91B-216006C12D67}" srcOrd="0" destOrd="0" presId="urn:microsoft.com/office/officeart/2005/8/layout/cycle6"/>
    <dgm:cxn modelId="{5A28B139-A27F-4AFB-9E21-7790775781AD}" type="presOf" srcId="{051B387E-1218-4D07-A5CB-7101F46B5AC6}" destId="{16F20A2D-817A-450C-A3C6-CA7FE4444905}" srcOrd="0" destOrd="0" presId="urn:microsoft.com/office/officeart/2005/8/layout/cycle6"/>
    <dgm:cxn modelId="{A771335A-EF4E-473C-8415-6D7AB945C54A}" srcId="{6A4F00D2-77F6-403B-96D8-1707EC4A6C03}" destId="{051B387E-1218-4D07-A5CB-7101F46B5AC6}" srcOrd="1" destOrd="0" parTransId="{58DC87CB-6E88-457D-91B3-B8647987380E}" sibTransId="{0740F6D4-5A9C-4547-9ACB-A8E336B6B8F4}"/>
    <dgm:cxn modelId="{96AEA773-56A6-4C58-B649-6A07C44511CF}" srcId="{6A4F00D2-77F6-403B-96D8-1707EC4A6C03}" destId="{8DBCCBCD-B63A-4C60-A827-7DCAEAEED7B3}" srcOrd="3" destOrd="0" parTransId="{F700CB6D-C3F4-49F1-B9D7-31B9CC925938}" sibTransId="{D40B79EA-ED6B-4D5F-BEA7-272C85357067}"/>
    <dgm:cxn modelId="{6E177351-5280-4EAB-A01B-459EFE5F3740}" type="presOf" srcId="{C6D24A94-0973-48A8-9379-09F83E0529A9}" destId="{77AEE5AD-92C5-4870-A3EB-44E6775A618C}" srcOrd="0" destOrd="0" presId="urn:microsoft.com/office/officeart/2005/8/layout/cycle6"/>
    <dgm:cxn modelId="{F115838D-A4D7-48DC-9741-D38135C80E21}" srcId="{6A4F00D2-77F6-403B-96D8-1707EC4A6C03}" destId="{C6D24A94-0973-48A8-9379-09F83E0529A9}" srcOrd="2" destOrd="0" parTransId="{19447DFF-60E6-48FF-81A5-22273E161011}" sibTransId="{2BA3E468-ED0C-4A98-8FD1-22895802449F}"/>
    <dgm:cxn modelId="{1D83FA34-942E-474F-8205-86F42D5F4305}" type="presOf" srcId="{0740F6D4-5A9C-4547-9ACB-A8E336B6B8F4}" destId="{F49D13AA-7199-4147-A407-66E9D5481631}" srcOrd="0" destOrd="0" presId="urn:microsoft.com/office/officeart/2005/8/layout/cycle6"/>
    <dgm:cxn modelId="{BF525A22-3433-4A55-A55B-88ED5717C71F}" type="presOf" srcId="{2BA3E468-ED0C-4A98-8FD1-22895802449F}" destId="{F727AEBA-82C0-44B5-8FC7-916268D2FB96}" srcOrd="0" destOrd="0" presId="urn:microsoft.com/office/officeart/2005/8/layout/cycle6"/>
    <dgm:cxn modelId="{F71A2B37-60B7-4909-8751-5EF81EDE1FC3}" type="presOf" srcId="{CA0295A7-EA90-41DC-A53F-E26F7A6656CD}" destId="{C93B0700-4595-41AB-9787-F71698A9A891}" srcOrd="0" destOrd="0" presId="urn:microsoft.com/office/officeart/2005/8/layout/cycle6"/>
    <dgm:cxn modelId="{0CE26069-9793-4C36-969E-182EB17431BA}" type="presOf" srcId="{CE800DB1-BAB3-4F9D-90EA-59834255488A}" destId="{D1BF81A1-A161-4A20-B3F8-FFE90A4063BF}" srcOrd="0" destOrd="0" presId="urn:microsoft.com/office/officeart/2005/8/layout/cycle6"/>
    <dgm:cxn modelId="{87E4A66A-E3A3-4F9F-9058-015121058940}" type="presOf" srcId="{6A4F00D2-77F6-403B-96D8-1707EC4A6C03}" destId="{446D4128-C715-4FB2-BB15-3CC5C59C0409}" srcOrd="0" destOrd="0" presId="urn:microsoft.com/office/officeart/2005/8/layout/cycle6"/>
    <dgm:cxn modelId="{207CD12B-7F74-4989-8825-A393FB7051AC}" type="presOf" srcId="{8DBCCBCD-B63A-4C60-A827-7DCAEAEED7B3}" destId="{5E08BBAF-C85B-4C50-A6F0-CFC64332B009}" srcOrd="0" destOrd="0" presId="urn:microsoft.com/office/officeart/2005/8/layout/cycle6"/>
    <dgm:cxn modelId="{F0932AA4-FE2E-4664-8068-F47E4C169249}" srcId="{6A4F00D2-77F6-403B-96D8-1707EC4A6C03}" destId="{CA0295A7-EA90-41DC-A53F-E26F7A6656CD}" srcOrd="0" destOrd="0" parTransId="{A3E50318-A107-4B2E-A03F-C31B71739213}" sibTransId="{CE800DB1-BAB3-4F9D-90EA-59834255488A}"/>
    <dgm:cxn modelId="{34C6D95F-D74F-4AC7-A2E0-9081068E7F0E}" type="presParOf" srcId="{446D4128-C715-4FB2-BB15-3CC5C59C0409}" destId="{C93B0700-4595-41AB-9787-F71698A9A891}" srcOrd="0" destOrd="0" presId="urn:microsoft.com/office/officeart/2005/8/layout/cycle6"/>
    <dgm:cxn modelId="{34966ED6-4E83-4C60-9E6B-26F88A7E6EE2}" type="presParOf" srcId="{446D4128-C715-4FB2-BB15-3CC5C59C0409}" destId="{750BD8CB-2E51-47EE-B99C-8D137EC89426}" srcOrd="1" destOrd="0" presId="urn:microsoft.com/office/officeart/2005/8/layout/cycle6"/>
    <dgm:cxn modelId="{81E0C593-00D3-45E8-85AE-8C6AA885FBF2}" type="presParOf" srcId="{446D4128-C715-4FB2-BB15-3CC5C59C0409}" destId="{D1BF81A1-A161-4A20-B3F8-FFE90A4063BF}" srcOrd="2" destOrd="0" presId="urn:microsoft.com/office/officeart/2005/8/layout/cycle6"/>
    <dgm:cxn modelId="{CF80D06E-B1AA-47E0-9242-97AB1F45BCB6}" type="presParOf" srcId="{446D4128-C715-4FB2-BB15-3CC5C59C0409}" destId="{16F20A2D-817A-450C-A3C6-CA7FE4444905}" srcOrd="3" destOrd="0" presId="urn:microsoft.com/office/officeart/2005/8/layout/cycle6"/>
    <dgm:cxn modelId="{73D4F825-3588-4B5C-8295-1FE539150176}" type="presParOf" srcId="{446D4128-C715-4FB2-BB15-3CC5C59C0409}" destId="{188F5CFE-C879-4D79-8647-756ACAE034A0}" srcOrd="4" destOrd="0" presId="urn:microsoft.com/office/officeart/2005/8/layout/cycle6"/>
    <dgm:cxn modelId="{DF16B590-442C-48B1-A6D9-83E22D6E3E66}" type="presParOf" srcId="{446D4128-C715-4FB2-BB15-3CC5C59C0409}" destId="{F49D13AA-7199-4147-A407-66E9D5481631}" srcOrd="5" destOrd="0" presId="urn:microsoft.com/office/officeart/2005/8/layout/cycle6"/>
    <dgm:cxn modelId="{D1E96838-8FD4-4686-99FF-1263FF73D908}" type="presParOf" srcId="{446D4128-C715-4FB2-BB15-3CC5C59C0409}" destId="{77AEE5AD-92C5-4870-A3EB-44E6775A618C}" srcOrd="6" destOrd="0" presId="urn:microsoft.com/office/officeart/2005/8/layout/cycle6"/>
    <dgm:cxn modelId="{DB029DA3-A7E3-4727-9B15-5D17F8EF44C9}" type="presParOf" srcId="{446D4128-C715-4FB2-BB15-3CC5C59C0409}" destId="{5B93D098-44CF-4324-A941-0F88F7942922}" srcOrd="7" destOrd="0" presId="urn:microsoft.com/office/officeart/2005/8/layout/cycle6"/>
    <dgm:cxn modelId="{F5CD8367-E889-412F-8539-FBD21053B7B2}" type="presParOf" srcId="{446D4128-C715-4FB2-BB15-3CC5C59C0409}" destId="{F727AEBA-82C0-44B5-8FC7-916268D2FB96}" srcOrd="8" destOrd="0" presId="urn:microsoft.com/office/officeart/2005/8/layout/cycle6"/>
    <dgm:cxn modelId="{2FB2DA41-D065-4E60-B19D-7E775A787AF3}" type="presParOf" srcId="{446D4128-C715-4FB2-BB15-3CC5C59C0409}" destId="{5E08BBAF-C85B-4C50-A6F0-CFC64332B009}" srcOrd="9" destOrd="0" presId="urn:microsoft.com/office/officeart/2005/8/layout/cycle6"/>
    <dgm:cxn modelId="{29D56AB2-2646-4589-98CA-75AD6736AED7}" type="presParOf" srcId="{446D4128-C715-4FB2-BB15-3CC5C59C0409}" destId="{54B505AD-37A4-4464-8B3F-5681EE7DD343}" srcOrd="10" destOrd="0" presId="urn:microsoft.com/office/officeart/2005/8/layout/cycle6"/>
    <dgm:cxn modelId="{5838EC1D-EF7B-4095-997B-EFA6EE81F525}" type="presParOf" srcId="{446D4128-C715-4FB2-BB15-3CC5C59C0409}" destId="{DCF945FF-1B0A-4D8B-A91B-216006C12D67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A4F00D2-77F6-403B-96D8-1707EC4A6C03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A0295A7-EA90-41DC-A53F-E26F7A6656CD}">
      <dgm:prSet phldrT="[Text]"/>
      <dgm:spPr>
        <a:solidFill>
          <a:schemeClr val="accent4">
            <a:lumMod val="50000"/>
            <a:alpha val="4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What?</a:t>
          </a:r>
          <a:endParaRPr lang="en-GB" dirty="0">
            <a:latin typeface="Cambria" pitchFamily="18" charset="0"/>
          </a:endParaRPr>
        </a:p>
      </dgm:t>
    </dgm:pt>
    <dgm:pt modelId="{A3E50318-A107-4B2E-A03F-C31B71739213}" type="parTrans" cxnId="{F0932AA4-FE2E-4664-8068-F47E4C169249}">
      <dgm:prSet/>
      <dgm:spPr/>
      <dgm:t>
        <a:bodyPr/>
        <a:lstStyle/>
        <a:p>
          <a:endParaRPr lang="en-GB"/>
        </a:p>
      </dgm:t>
    </dgm:pt>
    <dgm:pt modelId="{CE800DB1-BAB3-4F9D-90EA-59834255488A}" type="sibTrans" cxnId="{F0932AA4-FE2E-4664-8068-F47E4C169249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051B387E-1218-4D07-A5CB-7101F46B5AC6}">
      <dgm:prSet phldrT="[Text]"/>
      <dgm:spPr>
        <a:solidFill>
          <a:schemeClr val="accent4">
            <a:lumMod val="50000"/>
            <a:alpha val="4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Why?</a:t>
          </a:r>
          <a:endParaRPr lang="en-GB" dirty="0">
            <a:latin typeface="Cambria" pitchFamily="18" charset="0"/>
          </a:endParaRPr>
        </a:p>
      </dgm:t>
    </dgm:pt>
    <dgm:pt modelId="{58DC87CB-6E88-457D-91B3-B8647987380E}" type="parTrans" cxnId="{A771335A-EF4E-473C-8415-6D7AB945C54A}">
      <dgm:prSet/>
      <dgm:spPr/>
      <dgm:t>
        <a:bodyPr/>
        <a:lstStyle/>
        <a:p>
          <a:endParaRPr lang="en-GB"/>
        </a:p>
      </dgm:t>
    </dgm:pt>
    <dgm:pt modelId="{0740F6D4-5A9C-4547-9ACB-A8E336B6B8F4}" type="sibTrans" cxnId="{A771335A-EF4E-473C-8415-6D7AB945C54A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C6D24A94-0973-48A8-9379-09F83E0529A9}">
      <dgm:prSet phldrT="[Text]"/>
      <dgm:spPr>
        <a:solidFill>
          <a:schemeClr val="accent4">
            <a:lumMod val="50000"/>
            <a:alpha val="4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Who? When?</a:t>
          </a:r>
          <a:endParaRPr lang="en-GB" dirty="0">
            <a:latin typeface="Cambria" pitchFamily="18" charset="0"/>
          </a:endParaRPr>
        </a:p>
      </dgm:t>
    </dgm:pt>
    <dgm:pt modelId="{19447DFF-60E6-48FF-81A5-22273E161011}" type="parTrans" cxnId="{F115838D-A4D7-48DC-9741-D38135C80E21}">
      <dgm:prSet/>
      <dgm:spPr/>
      <dgm:t>
        <a:bodyPr/>
        <a:lstStyle/>
        <a:p>
          <a:endParaRPr lang="en-GB"/>
        </a:p>
      </dgm:t>
    </dgm:pt>
    <dgm:pt modelId="{2BA3E468-ED0C-4A98-8FD1-22895802449F}" type="sibTrans" cxnId="{F115838D-A4D7-48DC-9741-D38135C80E21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8DBCCBCD-B63A-4C60-A827-7DCAEAEED7B3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How?</a:t>
          </a:r>
          <a:endParaRPr lang="en-GB" dirty="0">
            <a:latin typeface="Cambria" pitchFamily="18" charset="0"/>
          </a:endParaRPr>
        </a:p>
      </dgm:t>
    </dgm:pt>
    <dgm:pt modelId="{F700CB6D-C3F4-49F1-B9D7-31B9CC925938}" type="parTrans" cxnId="{96AEA773-56A6-4C58-B649-6A07C44511CF}">
      <dgm:prSet/>
      <dgm:spPr/>
      <dgm:t>
        <a:bodyPr/>
        <a:lstStyle/>
        <a:p>
          <a:endParaRPr lang="en-GB"/>
        </a:p>
      </dgm:t>
    </dgm:pt>
    <dgm:pt modelId="{D40B79EA-ED6B-4D5F-BEA7-272C85357067}" type="sibTrans" cxnId="{96AEA773-56A6-4C58-B649-6A07C44511CF}">
      <dgm:prSet/>
      <dgm:spPr>
        <a:ln w="31750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GB"/>
        </a:p>
      </dgm:t>
    </dgm:pt>
    <dgm:pt modelId="{446D4128-C715-4FB2-BB15-3CC5C59C0409}" type="pres">
      <dgm:prSet presAssocID="{6A4F00D2-77F6-403B-96D8-1707EC4A6C0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93B0700-4595-41AB-9787-F71698A9A891}" type="pres">
      <dgm:prSet presAssocID="{CA0295A7-EA90-41DC-A53F-E26F7A6656C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0BD8CB-2E51-47EE-B99C-8D137EC89426}" type="pres">
      <dgm:prSet presAssocID="{CA0295A7-EA90-41DC-A53F-E26F7A6656CD}" presName="spNode" presStyleCnt="0"/>
      <dgm:spPr/>
    </dgm:pt>
    <dgm:pt modelId="{D1BF81A1-A161-4A20-B3F8-FFE90A4063BF}" type="pres">
      <dgm:prSet presAssocID="{CE800DB1-BAB3-4F9D-90EA-59834255488A}" presName="sibTrans" presStyleLbl="sibTrans1D1" presStyleIdx="0" presStyleCnt="4"/>
      <dgm:spPr/>
      <dgm:t>
        <a:bodyPr/>
        <a:lstStyle/>
        <a:p>
          <a:endParaRPr lang="en-GB"/>
        </a:p>
      </dgm:t>
    </dgm:pt>
    <dgm:pt modelId="{16F20A2D-817A-450C-A3C6-CA7FE4444905}" type="pres">
      <dgm:prSet presAssocID="{051B387E-1218-4D07-A5CB-7101F46B5AC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88F5CFE-C879-4D79-8647-756ACAE034A0}" type="pres">
      <dgm:prSet presAssocID="{051B387E-1218-4D07-A5CB-7101F46B5AC6}" presName="spNode" presStyleCnt="0"/>
      <dgm:spPr/>
    </dgm:pt>
    <dgm:pt modelId="{F49D13AA-7199-4147-A407-66E9D5481631}" type="pres">
      <dgm:prSet presAssocID="{0740F6D4-5A9C-4547-9ACB-A8E336B6B8F4}" presName="sibTrans" presStyleLbl="sibTrans1D1" presStyleIdx="1" presStyleCnt="4"/>
      <dgm:spPr/>
      <dgm:t>
        <a:bodyPr/>
        <a:lstStyle/>
        <a:p>
          <a:endParaRPr lang="en-GB"/>
        </a:p>
      </dgm:t>
    </dgm:pt>
    <dgm:pt modelId="{77AEE5AD-92C5-4870-A3EB-44E6775A618C}" type="pres">
      <dgm:prSet presAssocID="{C6D24A94-0973-48A8-9379-09F83E0529A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B93D098-44CF-4324-A941-0F88F7942922}" type="pres">
      <dgm:prSet presAssocID="{C6D24A94-0973-48A8-9379-09F83E0529A9}" presName="spNode" presStyleCnt="0"/>
      <dgm:spPr/>
    </dgm:pt>
    <dgm:pt modelId="{F727AEBA-82C0-44B5-8FC7-916268D2FB96}" type="pres">
      <dgm:prSet presAssocID="{2BA3E468-ED0C-4A98-8FD1-22895802449F}" presName="sibTrans" presStyleLbl="sibTrans1D1" presStyleIdx="2" presStyleCnt="4"/>
      <dgm:spPr/>
      <dgm:t>
        <a:bodyPr/>
        <a:lstStyle/>
        <a:p>
          <a:endParaRPr lang="en-GB"/>
        </a:p>
      </dgm:t>
    </dgm:pt>
    <dgm:pt modelId="{5E08BBAF-C85B-4C50-A6F0-CFC64332B009}" type="pres">
      <dgm:prSet presAssocID="{8DBCCBCD-B63A-4C60-A827-7DCAEAEED7B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4B505AD-37A4-4464-8B3F-5681EE7DD343}" type="pres">
      <dgm:prSet presAssocID="{8DBCCBCD-B63A-4C60-A827-7DCAEAEED7B3}" presName="spNode" presStyleCnt="0"/>
      <dgm:spPr/>
    </dgm:pt>
    <dgm:pt modelId="{DCF945FF-1B0A-4D8B-A91B-216006C12D67}" type="pres">
      <dgm:prSet presAssocID="{D40B79EA-ED6B-4D5F-BEA7-272C85357067}" presName="sibTrans" presStyleLbl="sibTrans1D1" presStyleIdx="3" presStyleCnt="4"/>
      <dgm:spPr/>
      <dgm:t>
        <a:bodyPr/>
        <a:lstStyle/>
        <a:p>
          <a:endParaRPr lang="en-GB"/>
        </a:p>
      </dgm:t>
    </dgm:pt>
  </dgm:ptLst>
  <dgm:cxnLst>
    <dgm:cxn modelId="{A6719235-76F9-4143-886C-CE754431EA2E}" type="presOf" srcId="{0740F6D4-5A9C-4547-9ACB-A8E336B6B8F4}" destId="{F49D13AA-7199-4147-A407-66E9D5481631}" srcOrd="0" destOrd="0" presId="urn:microsoft.com/office/officeart/2005/8/layout/cycle6"/>
    <dgm:cxn modelId="{D4CC612F-D3F3-4922-BFA3-4FD8F3E2DAA6}" type="presOf" srcId="{6A4F00D2-77F6-403B-96D8-1707EC4A6C03}" destId="{446D4128-C715-4FB2-BB15-3CC5C59C0409}" srcOrd="0" destOrd="0" presId="urn:microsoft.com/office/officeart/2005/8/layout/cycle6"/>
    <dgm:cxn modelId="{FE00596C-D5C3-46FD-B495-8FEEC747745F}" type="presOf" srcId="{C6D24A94-0973-48A8-9379-09F83E0529A9}" destId="{77AEE5AD-92C5-4870-A3EB-44E6775A618C}" srcOrd="0" destOrd="0" presId="urn:microsoft.com/office/officeart/2005/8/layout/cycle6"/>
    <dgm:cxn modelId="{A771335A-EF4E-473C-8415-6D7AB945C54A}" srcId="{6A4F00D2-77F6-403B-96D8-1707EC4A6C03}" destId="{051B387E-1218-4D07-A5CB-7101F46B5AC6}" srcOrd="1" destOrd="0" parTransId="{58DC87CB-6E88-457D-91B3-B8647987380E}" sibTransId="{0740F6D4-5A9C-4547-9ACB-A8E336B6B8F4}"/>
    <dgm:cxn modelId="{96AEA773-56A6-4C58-B649-6A07C44511CF}" srcId="{6A4F00D2-77F6-403B-96D8-1707EC4A6C03}" destId="{8DBCCBCD-B63A-4C60-A827-7DCAEAEED7B3}" srcOrd="3" destOrd="0" parTransId="{F700CB6D-C3F4-49F1-B9D7-31B9CC925938}" sibTransId="{D40B79EA-ED6B-4D5F-BEA7-272C85357067}"/>
    <dgm:cxn modelId="{F115838D-A4D7-48DC-9741-D38135C80E21}" srcId="{6A4F00D2-77F6-403B-96D8-1707EC4A6C03}" destId="{C6D24A94-0973-48A8-9379-09F83E0529A9}" srcOrd="2" destOrd="0" parTransId="{19447DFF-60E6-48FF-81A5-22273E161011}" sibTransId="{2BA3E468-ED0C-4A98-8FD1-22895802449F}"/>
    <dgm:cxn modelId="{B9EC0658-43D6-418A-A51C-3FCE85B25D3F}" type="presOf" srcId="{D40B79EA-ED6B-4D5F-BEA7-272C85357067}" destId="{DCF945FF-1B0A-4D8B-A91B-216006C12D67}" srcOrd="0" destOrd="0" presId="urn:microsoft.com/office/officeart/2005/8/layout/cycle6"/>
    <dgm:cxn modelId="{A0D7D2FF-4BCD-4BA1-B878-52A1CEEC6568}" type="presOf" srcId="{CA0295A7-EA90-41DC-A53F-E26F7A6656CD}" destId="{C93B0700-4595-41AB-9787-F71698A9A891}" srcOrd="0" destOrd="0" presId="urn:microsoft.com/office/officeart/2005/8/layout/cycle6"/>
    <dgm:cxn modelId="{BE9C2F13-9AFA-4D08-B954-845383BE89F4}" type="presOf" srcId="{8DBCCBCD-B63A-4C60-A827-7DCAEAEED7B3}" destId="{5E08BBAF-C85B-4C50-A6F0-CFC64332B009}" srcOrd="0" destOrd="0" presId="urn:microsoft.com/office/officeart/2005/8/layout/cycle6"/>
    <dgm:cxn modelId="{33FC03CB-5549-49D0-BC8B-97F28F07CFBA}" type="presOf" srcId="{051B387E-1218-4D07-A5CB-7101F46B5AC6}" destId="{16F20A2D-817A-450C-A3C6-CA7FE4444905}" srcOrd="0" destOrd="0" presId="urn:microsoft.com/office/officeart/2005/8/layout/cycle6"/>
    <dgm:cxn modelId="{E652D5A1-0BEF-444F-B3E4-7A7056270E2B}" type="presOf" srcId="{2BA3E468-ED0C-4A98-8FD1-22895802449F}" destId="{F727AEBA-82C0-44B5-8FC7-916268D2FB96}" srcOrd="0" destOrd="0" presId="urn:microsoft.com/office/officeart/2005/8/layout/cycle6"/>
    <dgm:cxn modelId="{B3B9BA43-7125-466C-A797-88D273C29824}" type="presOf" srcId="{CE800DB1-BAB3-4F9D-90EA-59834255488A}" destId="{D1BF81A1-A161-4A20-B3F8-FFE90A4063BF}" srcOrd="0" destOrd="0" presId="urn:microsoft.com/office/officeart/2005/8/layout/cycle6"/>
    <dgm:cxn modelId="{F0932AA4-FE2E-4664-8068-F47E4C169249}" srcId="{6A4F00D2-77F6-403B-96D8-1707EC4A6C03}" destId="{CA0295A7-EA90-41DC-A53F-E26F7A6656CD}" srcOrd="0" destOrd="0" parTransId="{A3E50318-A107-4B2E-A03F-C31B71739213}" sibTransId="{CE800DB1-BAB3-4F9D-90EA-59834255488A}"/>
    <dgm:cxn modelId="{B32CF8C6-D741-465D-AEE0-3C72A7EA8A1C}" type="presParOf" srcId="{446D4128-C715-4FB2-BB15-3CC5C59C0409}" destId="{C93B0700-4595-41AB-9787-F71698A9A891}" srcOrd="0" destOrd="0" presId="urn:microsoft.com/office/officeart/2005/8/layout/cycle6"/>
    <dgm:cxn modelId="{32EA9B6D-A9B3-4B27-8A35-4C3425336D45}" type="presParOf" srcId="{446D4128-C715-4FB2-BB15-3CC5C59C0409}" destId="{750BD8CB-2E51-47EE-B99C-8D137EC89426}" srcOrd="1" destOrd="0" presId="urn:microsoft.com/office/officeart/2005/8/layout/cycle6"/>
    <dgm:cxn modelId="{BD2558FF-16F4-4E32-8EE7-9DD575F76CF1}" type="presParOf" srcId="{446D4128-C715-4FB2-BB15-3CC5C59C0409}" destId="{D1BF81A1-A161-4A20-B3F8-FFE90A4063BF}" srcOrd="2" destOrd="0" presId="urn:microsoft.com/office/officeart/2005/8/layout/cycle6"/>
    <dgm:cxn modelId="{E7C3F8AD-8A7A-488A-AE66-420EAE2A4F6B}" type="presParOf" srcId="{446D4128-C715-4FB2-BB15-3CC5C59C0409}" destId="{16F20A2D-817A-450C-A3C6-CA7FE4444905}" srcOrd="3" destOrd="0" presId="urn:microsoft.com/office/officeart/2005/8/layout/cycle6"/>
    <dgm:cxn modelId="{307A834B-6E37-45C4-894E-250F1EA78F3D}" type="presParOf" srcId="{446D4128-C715-4FB2-BB15-3CC5C59C0409}" destId="{188F5CFE-C879-4D79-8647-756ACAE034A0}" srcOrd="4" destOrd="0" presId="urn:microsoft.com/office/officeart/2005/8/layout/cycle6"/>
    <dgm:cxn modelId="{82AD3F93-DB2C-43B5-A8CF-E9F4D2BA4D32}" type="presParOf" srcId="{446D4128-C715-4FB2-BB15-3CC5C59C0409}" destId="{F49D13AA-7199-4147-A407-66E9D5481631}" srcOrd="5" destOrd="0" presId="urn:microsoft.com/office/officeart/2005/8/layout/cycle6"/>
    <dgm:cxn modelId="{58445EE8-8A09-4B8D-837A-56D4EA387125}" type="presParOf" srcId="{446D4128-C715-4FB2-BB15-3CC5C59C0409}" destId="{77AEE5AD-92C5-4870-A3EB-44E6775A618C}" srcOrd="6" destOrd="0" presId="urn:microsoft.com/office/officeart/2005/8/layout/cycle6"/>
    <dgm:cxn modelId="{1EB22301-66F0-42D9-A11D-EBFCD1935322}" type="presParOf" srcId="{446D4128-C715-4FB2-BB15-3CC5C59C0409}" destId="{5B93D098-44CF-4324-A941-0F88F7942922}" srcOrd="7" destOrd="0" presId="urn:microsoft.com/office/officeart/2005/8/layout/cycle6"/>
    <dgm:cxn modelId="{8781AAA2-BDE1-4B11-836B-94F1D872C8B9}" type="presParOf" srcId="{446D4128-C715-4FB2-BB15-3CC5C59C0409}" destId="{F727AEBA-82C0-44B5-8FC7-916268D2FB96}" srcOrd="8" destOrd="0" presId="urn:microsoft.com/office/officeart/2005/8/layout/cycle6"/>
    <dgm:cxn modelId="{10F57469-F270-42AA-8B8B-EB55AED2817C}" type="presParOf" srcId="{446D4128-C715-4FB2-BB15-3CC5C59C0409}" destId="{5E08BBAF-C85B-4C50-A6F0-CFC64332B009}" srcOrd="9" destOrd="0" presId="urn:microsoft.com/office/officeart/2005/8/layout/cycle6"/>
    <dgm:cxn modelId="{410C575D-5850-46D3-B1CB-C99680647E11}" type="presParOf" srcId="{446D4128-C715-4FB2-BB15-3CC5C59C0409}" destId="{54B505AD-37A4-4464-8B3F-5681EE7DD343}" srcOrd="10" destOrd="0" presId="urn:microsoft.com/office/officeart/2005/8/layout/cycle6"/>
    <dgm:cxn modelId="{A9764333-EEFC-4127-B65F-D94D34954AA7}" type="presParOf" srcId="{446D4128-C715-4FB2-BB15-3CC5C59C0409}" destId="{DCF945FF-1B0A-4D8B-A91B-216006C12D67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634C025-C9F3-4F6F-9997-AFAB367A362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DA117A7-6B9D-4C0C-BBA9-69F68919A4E9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 smtClean="0">
              <a:latin typeface="Cambria" pitchFamily="18" charset="0"/>
            </a:rPr>
            <a:t>CSDs</a:t>
          </a:r>
          <a:endParaRPr lang="en-GB" dirty="0">
            <a:latin typeface="Cambria" pitchFamily="18" charset="0"/>
          </a:endParaRPr>
        </a:p>
      </dgm:t>
    </dgm:pt>
    <dgm:pt modelId="{7CA5B4DB-0F7A-46EF-9425-96750D34F9CC}" type="parTrans" cxnId="{2F1C6ADF-B5F0-4B2D-AF58-2519C3F672D7}">
      <dgm:prSet/>
      <dgm:spPr/>
      <dgm:t>
        <a:bodyPr/>
        <a:lstStyle/>
        <a:p>
          <a:endParaRPr lang="en-GB"/>
        </a:p>
      </dgm:t>
    </dgm:pt>
    <dgm:pt modelId="{46D001B7-C20A-47D7-98F8-2BDEE15940A5}" type="sibTrans" cxnId="{2F1C6ADF-B5F0-4B2D-AF58-2519C3F672D7}">
      <dgm:prSet/>
      <dgm:spPr/>
      <dgm:t>
        <a:bodyPr/>
        <a:lstStyle/>
        <a:p>
          <a:endParaRPr lang="en-GB"/>
        </a:p>
      </dgm:t>
    </dgm:pt>
    <dgm:pt modelId="{43173936-3AE0-463B-802D-4E6E0625E352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CSD associations</a:t>
          </a:r>
          <a:endParaRPr lang="en-GB" dirty="0">
            <a:latin typeface="Cambria" pitchFamily="18" charset="0"/>
          </a:endParaRPr>
        </a:p>
      </dgm:t>
    </dgm:pt>
    <dgm:pt modelId="{E437D5D0-071E-4FEA-893B-4E6C46B057C1}" type="parTrans" cxnId="{463857B4-B499-4B61-8738-3C98E4F4E2D4}">
      <dgm:prSet/>
      <dgm:spPr/>
      <dgm:t>
        <a:bodyPr/>
        <a:lstStyle/>
        <a:p>
          <a:endParaRPr lang="en-GB"/>
        </a:p>
      </dgm:t>
    </dgm:pt>
    <dgm:pt modelId="{8409E30A-2400-4D47-B40F-2176E03A3D95}" type="sibTrans" cxnId="{463857B4-B499-4B61-8738-3C98E4F4E2D4}">
      <dgm:prSet/>
      <dgm:spPr/>
      <dgm:t>
        <a:bodyPr/>
        <a:lstStyle/>
        <a:p>
          <a:endParaRPr lang="en-GB"/>
        </a:p>
      </dgm:t>
    </dgm:pt>
    <dgm:pt modelId="{5292777C-680D-4841-B6D9-E7D8B38F16EB}">
      <dgm:prSet phldrT="[Text]" custT="1"/>
      <dgm:spPr>
        <a:solidFill>
          <a:schemeClr val="accent4">
            <a:lumMod val="50000"/>
            <a:alpha val="35000"/>
          </a:schemeClr>
        </a:solidFill>
      </dgm:spPr>
      <dgm:t>
        <a:bodyPr/>
        <a:lstStyle/>
        <a:p>
          <a:r>
            <a:rPr lang="en-GB" sz="1800" dirty="0" smtClean="0">
              <a:latin typeface="Cambria" pitchFamily="18" charset="0"/>
            </a:rPr>
            <a:t>Better </a:t>
          </a:r>
          <a:r>
            <a:rPr lang="en-GB" sz="2400" b="1" dirty="0" smtClean="0">
              <a:latin typeface="Cambria" pitchFamily="18" charset="0"/>
            </a:rPr>
            <a:t>KNOWLEDGE</a:t>
          </a:r>
          <a:r>
            <a:rPr lang="en-GB" sz="1800" dirty="0" smtClean="0">
              <a:latin typeface="Cambria" pitchFamily="18" charset="0"/>
            </a:rPr>
            <a:t> of CSD industry thanks to data aggregation at global level</a:t>
          </a:r>
          <a:endParaRPr lang="en-GB" sz="1800" dirty="0">
            <a:latin typeface="Cambria" pitchFamily="18" charset="0"/>
          </a:endParaRPr>
        </a:p>
      </dgm:t>
    </dgm:pt>
    <dgm:pt modelId="{2B8B88C3-BEC6-41E4-91C1-05B63C830B37}" type="parTrans" cxnId="{EB250FC5-E6E5-4ABB-9DB2-C600BB3EEA7F}">
      <dgm:prSet/>
      <dgm:spPr/>
      <dgm:t>
        <a:bodyPr/>
        <a:lstStyle/>
        <a:p>
          <a:endParaRPr lang="en-GB"/>
        </a:p>
      </dgm:t>
    </dgm:pt>
    <dgm:pt modelId="{08C55870-09A7-4148-AB1C-FB186D289117}" type="sibTrans" cxnId="{EB250FC5-E6E5-4ABB-9DB2-C600BB3EEA7F}">
      <dgm:prSet/>
      <dgm:spPr/>
      <dgm:t>
        <a:bodyPr/>
        <a:lstStyle/>
        <a:p>
          <a:endParaRPr lang="en-GB"/>
        </a:p>
      </dgm:t>
    </dgm:pt>
    <dgm:pt modelId="{C64AACEE-E2AA-40A0-8651-679534C30792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 dirty="0" smtClean="0">
              <a:latin typeface="Cambria" pitchFamily="18" charset="0"/>
            </a:rPr>
            <a:t>Regulators</a:t>
          </a:r>
          <a:endParaRPr lang="en-GB" dirty="0">
            <a:latin typeface="Cambria" pitchFamily="18" charset="0"/>
          </a:endParaRPr>
        </a:p>
      </dgm:t>
    </dgm:pt>
    <dgm:pt modelId="{CB86902F-135B-4055-B08B-FA4635B748CC}" type="parTrans" cxnId="{128BCAFA-B9B1-4753-B006-8C70C57F2C51}">
      <dgm:prSet/>
      <dgm:spPr/>
      <dgm:t>
        <a:bodyPr/>
        <a:lstStyle/>
        <a:p>
          <a:endParaRPr lang="en-GB"/>
        </a:p>
      </dgm:t>
    </dgm:pt>
    <dgm:pt modelId="{E3A416EF-BEF6-4C5C-B848-BF2253619E88}" type="sibTrans" cxnId="{128BCAFA-B9B1-4753-B006-8C70C57F2C51}">
      <dgm:prSet/>
      <dgm:spPr/>
      <dgm:t>
        <a:bodyPr/>
        <a:lstStyle/>
        <a:p>
          <a:endParaRPr lang="en-GB"/>
        </a:p>
      </dgm:t>
    </dgm:pt>
    <dgm:pt modelId="{6CDFFDE9-E151-4C68-9CC2-C3AFE4D3BC80}">
      <dgm:prSet phldrT="[Text]" custT="1"/>
      <dgm:spPr>
        <a:solidFill>
          <a:schemeClr val="accent4">
            <a:lumMod val="50000"/>
            <a:alpha val="35000"/>
          </a:schemeClr>
        </a:solidFill>
      </dgm:spPr>
      <dgm:t>
        <a:bodyPr/>
        <a:lstStyle/>
        <a:p>
          <a:r>
            <a:rPr lang="en-GB" sz="1800" dirty="0" smtClean="0">
              <a:latin typeface="Cambria" pitchFamily="18" charset="0"/>
            </a:rPr>
            <a:t>Enhanced </a:t>
          </a:r>
          <a:r>
            <a:rPr lang="en-GB" sz="2400" b="1" dirty="0" smtClean="0">
              <a:latin typeface="Cambria" pitchFamily="18" charset="0"/>
            </a:rPr>
            <a:t>TRANSPARENCY</a:t>
          </a:r>
          <a:r>
            <a:rPr lang="en-GB" sz="1800" b="1" dirty="0" smtClean="0">
              <a:latin typeface="Cambria" pitchFamily="18" charset="0"/>
            </a:rPr>
            <a:t> </a:t>
          </a:r>
          <a:r>
            <a:rPr lang="en-GB" sz="1800" dirty="0" smtClean="0">
              <a:latin typeface="Cambria" pitchFamily="18" charset="0"/>
            </a:rPr>
            <a:t>and compliance with disclosure requirements</a:t>
          </a:r>
          <a:endParaRPr lang="en-GB" sz="1800" b="1" dirty="0">
            <a:latin typeface="Cambria" pitchFamily="18" charset="0"/>
          </a:endParaRPr>
        </a:p>
      </dgm:t>
    </dgm:pt>
    <dgm:pt modelId="{42748970-FE75-471E-8F9A-87B90DD4620B}" type="parTrans" cxnId="{6E8131FF-E536-44F0-A04E-A213B4D472B4}">
      <dgm:prSet/>
      <dgm:spPr/>
      <dgm:t>
        <a:bodyPr/>
        <a:lstStyle/>
        <a:p>
          <a:endParaRPr lang="en-GB"/>
        </a:p>
      </dgm:t>
    </dgm:pt>
    <dgm:pt modelId="{80A6E553-9E50-4B2D-9BCD-3BD66ACAFDF1}" type="sibTrans" cxnId="{6E8131FF-E536-44F0-A04E-A213B4D472B4}">
      <dgm:prSet/>
      <dgm:spPr/>
      <dgm:t>
        <a:bodyPr/>
        <a:lstStyle/>
        <a:p>
          <a:endParaRPr lang="en-GB"/>
        </a:p>
      </dgm:t>
    </dgm:pt>
    <dgm:pt modelId="{297FA9D0-496F-460A-9AF2-A8702C82B096}">
      <dgm:prSet phldrT="[Text]" custT="1"/>
      <dgm:spPr>
        <a:solidFill>
          <a:schemeClr val="accent4">
            <a:lumMod val="50000"/>
            <a:alpha val="35000"/>
          </a:schemeClr>
        </a:solidFill>
      </dgm:spPr>
      <dgm:t>
        <a:bodyPr/>
        <a:lstStyle/>
        <a:p>
          <a:r>
            <a:rPr lang="en-GB" sz="1800" b="0" dirty="0" smtClean="0">
              <a:latin typeface="Cambria" pitchFamily="18" charset="0"/>
            </a:rPr>
            <a:t>More</a:t>
          </a:r>
          <a:r>
            <a:rPr lang="en-GB" sz="2400" b="0" dirty="0" smtClean="0">
              <a:latin typeface="Cambria" pitchFamily="18" charset="0"/>
            </a:rPr>
            <a:t> </a:t>
          </a:r>
          <a:r>
            <a:rPr lang="en-GB" sz="2400" b="1" dirty="0" smtClean="0">
              <a:latin typeface="Cambria" pitchFamily="18" charset="0"/>
            </a:rPr>
            <a:t>EFFICIENCY</a:t>
          </a:r>
          <a:r>
            <a:rPr lang="en-GB" sz="1800" dirty="0" smtClean="0">
              <a:latin typeface="Cambria" pitchFamily="18" charset="0"/>
            </a:rPr>
            <a:t>: 1 questionnaire instead of 2, online &amp; printable tool</a:t>
          </a:r>
          <a:endParaRPr lang="en-GB" sz="1800" dirty="0">
            <a:latin typeface="Cambria" pitchFamily="18" charset="0"/>
          </a:endParaRPr>
        </a:p>
      </dgm:t>
    </dgm:pt>
    <dgm:pt modelId="{0862E8FC-ACC0-4578-87A5-129EC8E75EBA}" type="sibTrans" cxnId="{117FDC9F-E5EE-4BDE-A2D7-5128BCF45BE8}">
      <dgm:prSet/>
      <dgm:spPr/>
      <dgm:t>
        <a:bodyPr/>
        <a:lstStyle/>
        <a:p>
          <a:endParaRPr lang="en-GB"/>
        </a:p>
      </dgm:t>
    </dgm:pt>
    <dgm:pt modelId="{7749565C-268A-4916-99A5-B08AE7C40704}" type="parTrans" cxnId="{117FDC9F-E5EE-4BDE-A2D7-5128BCF45BE8}">
      <dgm:prSet/>
      <dgm:spPr/>
      <dgm:t>
        <a:bodyPr/>
        <a:lstStyle/>
        <a:p>
          <a:endParaRPr lang="en-GB"/>
        </a:p>
      </dgm:t>
    </dgm:pt>
    <dgm:pt modelId="{3A709585-FF49-4A58-9371-823BD49ECB06}" type="pres">
      <dgm:prSet presAssocID="{C634C025-C9F3-4F6F-9997-AFAB367A362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8347C4AB-80BD-4673-B49E-2F8D14420413}" type="pres">
      <dgm:prSet presAssocID="{5DA117A7-6B9D-4C0C-BBA9-69F68919A4E9}" presName="linNode" presStyleCnt="0"/>
      <dgm:spPr/>
    </dgm:pt>
    <dgm:pt modelId="{65D55513-7250-424F-8AD4-48D2985B3AF2}" type="pres">
      <dgm:prSet presAssocID="{5DA117A7-6B9D-4C0C-BBA9-69F68919A4E9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BB541F0-1214-48B9-ABC1-D135146B9760}" type="pres">
      <dgm:prSet presAssocID="{5DA117A7-6B9D-4C0C-BBA9-69F68919A4E9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AA2FA5C-64ED-4C49-ABF2-C86D5DA1EF21}" type="pres">
      <dgm:prSet presAssocID="{46D001B7-C20A-47D7-98F8-2BDEE15940A5}" presName="sp" presStyleCnt="0"/>
      <dgm:spPr/>
    </dgm:pt>
    <dgm:pt modelId="{5EB879D8-056B-4875-8A02-ADF17E3AFED6}" type="pres">
      <dgm:prSet presAssocID="{43173936-3AE0-463B-802D-4E6E0625E352}" presName="linNode" presStyleCnt="0"/>
      <dgm:spPr/>
    </dgm:pt>
    <dgm:pt modelId="{0573F0CE-BEE6-44A2-8C21-3CB2FA40659D}" type="pres">
      <dgm:prSet presAssocID="{43173936-3AE0-463B-802D-4E6E0625E352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585AB40-035C-4EF7-841D-EA1ED8F23313}" type="pres">
      <dgm:prSet presAssocID="{43173936-3AE0-463B-802D-4E6E0625E352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259A6C4-1766-4494-833A-106E106D78AC}" type="pres">
      <dgm:prSet presAssocID="{8409E30A-2400-4D47-B40F-2176E03A3D95}" presName="sp" presStyleCnt="0"/>
      <dgm:spPr/>
    </dgm:pt>
    <dgm:pt modelId="{0FE327E1-9A6E-471B-B1E7-28473E7A4BA3}" type="pres">
      <dgm:prSet presAssocID="{C64AACEE-E2AA-40A0-8651-679534C30792}" presName="linNode" presStyleCnt="0"/>
      <dgm:spPr/>
    </dgm:pt>
    <dgm:pt modelId="{21B20E2E-2755-4F51-B14D-B8ED50ED5BA8}" type="pres">
      <dgm:prSet presAssocID="{C64AACEE-E2AA-40A0-8651-679534C30792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E7CA1C2-ADAB-46FF-B5BD-6F1C9B48E225}" type="pres">
      <dgm:prSet presAssocID="{C64AACEE-E2AA-40A0-8651-679534C30792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28BCAFA-B9B1-4753-B006-8C70C57F2C51}" srcId="{C634C025-C9F3-4F6F-9997-AFAB367A362F}" destId="{C64AACEE-E2AA-40A0-8651-679534C30792}" srcOrd="2" destOrd="0" parTransId="{CB86902F-135B-4055-B08B-FA4635B748CC}" sibTransId="{E3A416EF-BEF6-4C5C-B848-BF2253619E88}"/>
    <dgm:cxn modelId="{117FDC9F-E5EE-4BDE-A2D7-5128BCF45BE8}" srcId="{5DA117A7-6B9D-4C0C-BBA9-69F68919A4E9}" destId="{297FA9D0-496F-460A-9AF2-A8702C82B096}" srcOrd="0" destOrd="0" parTransId="{7749565C-268A-4916-99A5-B08AE7C40704}" sibTransId="{0862E8FC-ACC0-4578-87A5-129EC8E75EBA}"/>
    <dgm:cxn modelId="{2F1C6ADF-B5F0-4B2D-AF58-2519C3F672D7}" srcId="{C634C025-C9F3-4F6F-9997-AFAB367A362F}" destId="{5DA117A7-6B9D-4C0C-BBA9-69F68919A4E9}" srcOrd="0" destOrd="0" parTransId="{7CA5B4DB-0F7A-46EF-9425-96750D34F9CC}" sibTransId="{46D001B7-C20A-47D7-98F8-2BDEE15940A5}"/>
    <dgm:cxn modelId="{6E8131FF-E536-44F0-A04E-A213B4D472B4}" srcId="{C64AACEE-E2AA-40A0-8651-679534C30792}" destId="{6CDFFDE9-E151-4C68-9CC2-C3AFE4D3BC80}" srcOrd="0" destOrd="0" parTransId="{42748970-FE75-471E-8F9A-87B90DD4620B}" sibTransId="{80A6E553-9E50-4B2D-9BCD-3BD66ACAFDF1}"/>
    <dgm:cxn modelId="{69722C8A-C6D0-445F-9572-50F6F1E93E27}" type="presOf" srcId="{297FA9D0-496F-460A-9AF2-A8702C82B096}" destId="{4BB541F0-1214-48B9-ABC1-D135146B9760}" srcOrd="0" destOrd="0" presId="urn:microsoft.com/office/officeart/2005/8/layout/vList5"/>
    <dgm:cxn modelId="{463857B4-B499-4B61-8738-3C98E4F4E2D4}" srcId="{C634C025-C9F3-4F6F-9997-AFAB367A362F}" destId="{43173936-3AE0-463B-802D-4E6E0625E352}" srcOrd="1" destOrd="0" parTransId="{E437D5D0-071E-4FEA-893B-4E6C46B057C1}" sibTransId="{8409E30A-2400-4D47-B40F-2176E03A3D95}"/>
    <dgm:cxn modelId="{4BACF171-94D1-42B2-87D1-E046820E6FA3}" type="presOf" srcId="{5292777C-680D-4841-B6D9-E7D8B38F16EB}" destId="{B585AB40-035C-4EF7-841D-EA1ED8F23313}" srcOrd="0" destOrd="0" presId="urn:microsoft.com/office/officeart/2005/8/layout/vList5"/>
    <dgm:cxn modelId="{A5AFCA10-3B5D-4062-96F1-7345CEB984CB}" type="presOf" srcId="{6CDFFDE9-E151-4C68-9CC2-C3AFE4D3BC80}" destId="{EE7CA1C2-ADAB-46FF-B5BD-6F1C9B48E225}" srcOrd="0" destOrd="0" presId="urn:microsoft.com/office/officeart/2005/8/layout/vList5"/>
    <dgm:cxn modelId="{EB250FC5-E6E5-4ABB-9DB2-C600BB3EEA7F}" srcId="{43173936-3AE0-463B-802D-4E6E0625E352}" destId="{5292777C-680D-4841-B6D9-E7D8B38F16EB}" srcOrd="0" destOrd="0" parTransId="{2B8B88C3-BEC6-41E4-91C1-05B63C830B37}" sibTransId="{08C55870-09A7-4148-AB1C-FB186D289117}"/>
    <dgm:cxn modelId="{CAB8A097-C0F6-4B0D-A73F-220E579EF067}" type="presOf" srcId="{C634C025-C9F3-4F6F-9997-AFAB367A362F}" destId="{3A709585-FF49-4A58-9371-823BD49ECB06}" srcOrd="0" destOrd="0" presId="urn:microsoft.com/office/officeart/2005/8/layout/vList5"/>
    <dgm:cxn modelId="{C9C542F8-CD19-41D9-AC00-BBD7D3437606}" type="presOf" srcId="{43173936-3AE0-463B-802D-4E6E0625E352}" destId="{0573F0CE-BEE6-44A2-8C21-3CB2FA40659D}" srcOrd="0" destOrd="0" presId="urn:microsoft.com/office/officeart/2005/8/layout/vList5"/>
    <dgm:cxn modelId="{8B198188-DA9F-4067-8675-59828DB0C960}" type="presOf" srcId="{5DA117A7-6B9D-4C0C-BBA9-69F68919A4E9}" destId="{65D55513-7250-424F-8AD4-48D2985B3AF2}" srcOrd="0" destOrd="0" presId="urn:microsoft.com/office/officeart/2005/8/layout/vList5"/>
    <dgm:cxn modelId="{993861C6-F550-4605-A5FF-78FC8199E86C}" type="presOf" srcId="{C64AACEE-E2AA-40A0-8651-679534C30792}" destId="{21B20E2E-2755-4F51-B14D-B8ED50ED5BA8}" srcOrd="0" destOrd="0" presId="urn:microsoft.com/office/officeart/2005/8/layout/vList5"/>
    <dgm:cxn modelId="{FD454F5C-C29F-4CFD-8F80-B68BB320FC8D}" type="presParOf" srcId="{3A709585-FF49-4A58-9371-823BD49ECB06}" destId="{8347C4AB-80BD-4673-B49E-2F8D14420413}" srcOrd="0" destOrd="0" presId="urn:microsoft.com/office/officeart/2005/8/layout/vList5"/>
    <dgm:cxn modelId="{44D9F7BB-96A4-4F03-98F2-BE88FC51E612}" type="presParOf" srcId="{8347C4AB-80BD-4673-B49E-2F8D14420413}" destId="{65D55513-7250-424F-8AD4-48D2985B3AF2}" srcOrd="0" destOrd="0" presId="urn:microsoft.com/office/officeart/2005/8/layout/vList5"/>
    <dgm:cxn modelId="{0EBE097B-00D8-4D7D-A661-A472ED2E1113}" type="presParOf" srcId="{8347C4AB-80BD-4673-B49E-2F8D14420413}" destId="{4BB541F0-1214-48B9-ABC1-D135146B9760}" srcOrd="1" destOrd="0" presId="urn:microsoft.com/office/officeart/2005/8/layout/vList5"/>
    <dgm:cxn modelId="{E5B21D49-3C30-46F2-8F14-FC074466EB33}" type="presParOf" srcId="{3A709585-FF49-4A58-9371-823BD49ECB06}" destId="{EAA2FA5C-64ED-4C49-ABF2-C86D5DA1EF21}" srcOrd="1" destOrd="0" presId="urn:microsoft.com/office/officeart/2005/8/layout/vList5"/>
    <dgm:cxn modelId="{CD6F02FA-1A1B-4C7B-8690-232E417244DC}" type="presParOf" srcId="{3A709585-FF49-4A58-9371-823BD49ECB06}" destId="{5EB879D8-056B-4875-8A02-ADF17E3AFED6}" srcOrd="2" destOrd="0" presId="urn:microsoft.com/office/officeart/2005/8/layout/vList5"/>
    <dgm:cxn modelId="{EBB6C2AE-0A1B-4DA7-8BFD-79C5EA00A04A}" type="presParOf" srcId="{5EB879D8-056B-4875-8A02-ADF17E3AFED6}" destId="{0573F0CE-BEE6-44A2-8C21-3CB2FA40659D}" srcOrd="0" destOrd="0" presId="urn:microsoft.com/office/officeart/2005/8/layout/vList5"/>
    <dgm:cxn modelId="{4EDBE4CD-DFBC-4B12-826E-199F5E1939E8}" type="presParOf" srcId="{5EB879D8-056B-4875-8A02-ADF17E3AFED6}" destId="{B585AB40-035C-4EF7-841D-EA1ED8F23313}" srcOrd="1" destOrd="0" presId="urn:microsoft.com/office/officeart/2005/8/layout/vList5"/>
    <dgm:cxn modelId="{23F3BFE3-95B8-4832-8DEC-EF2C06915DEC}" type="presParOf" srcId="{3A709585-FF49-4A58-9371-823BD49ECB06}" destId="{A259A6C4-1766-4494-833A-106E106D78AC}" srcOrd="3" destOrd="0" presId="urn:microsoft.com/office/officeart/2005/8/layout/vList5"/>
    <dgm:cxn modelId="{455BC0ED-09B4-4E54-A25D-FC3B4BE2B92A}" type="presParOf" srcId="{3A709585-FF49-4A58-9371-823BD49ECB06}" destId="{0FE327E1-9A6E-471B-B1E7-28473E7A4BA3}" srcOrd="4" destOrd="0" presId="urn:microsoft.com/office/officeart/2005/8/layout/vList5"/>
    <dgm:cxn modelId="{884DDE1F-1B09-4D2F-9D0E-6F1C0C15A8C9}" type="presParOf" srcId="{0FE327E1-9A6E-471B-B1E7-28473E7A4BA3}" destId="{21B20E2E-2755-4F51-B14D-B8ED50ED5BA8}" srcOrd="0" destOrd="0" presId="urn:microsoft.com/office/officeart/2005/8/layout/vList5"/>
    <dgm:cxn modelId="{7385600C-3E64-4586-B304-11D8DE00AFB8}" type="presParOf" srcId="{0FE327E1-9A6E-471B-B1E7-28473E7A4BA3}" destId="{EE7CA1C2-ADAB-46FF-B5BD-6F1C9B48E22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3B0700-4595-41AB-9787-F71698A9A891}">
      <dsp:nvSpPr>
        <dsp:cNvPr id="0" name=""/>
        <dsp:cNvSpPr/>
      </dsp:nvSpPr>
      <dsp:spPr>
        <a:xfrm>
          <a:off x="3286013" y="2303"/>
          <a:ext cx="1657573" cy="1077422"/>
        </a:xfrm>
        <a:prstGeom prst="roundRect">
          <a:avLst/>
        </a:prstGeom>
        <a:solidFill>
          <a:schemeClr val="accent4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latin typeface="Cambria" pitchFamily="18" charset="0"/>
            </a:rPr>
            <a:t>What?</a:t>
          </a:r>
          <a:endParaRPr lang="en-GB" sz="2800" kern="1200" dirty="0">
            <a:latin typeface="Cambria" pitchFamily="18" charset="0"/>
          </a:endParaRPr>
        </a:p>
      </dsp:txBody>
      <dsp:txXfrm>
        <a:off x="3338608" y="54898"/>
        <a:ext cx="1552383" cy="972232"/>
      </dsp:txXfrm>
    </dsp:sp>
    <dsp:sp modelId="{D1BF81A1-A161-4A20-B3F8-FFE90A4063BF}">
      <dsp:nvSpPr>
        <dsp:cNvPr id="0" name=""/>
        <dsp:cNvSpPr/>
      </dsp:nvSpPr>
      <dsp:spPr>
        <a:xfrm>
          <a:off x="2334890" y="541015"/>
          <a:ext cx="3559819" cy="3559819"/>
        </a:xfrm>
        <a:custGeom>
          <a:avLst/>
          <a:gdLst/>
          <a:ahLst/>
          <a:cxnLst/>
          <a:rect l="0" t="0" r="0" b="0"/>
          <a:pathLst>
            <a:path>
              <a:moveTo>
                <a:pt x="2620634" y="211069"/>
              </a:moveTo>
              <a:arcTo wR="1779909" hR="1779909" stAng="17891183" swAng="2625656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F20A2D-817A-450C-A3C6-CA7FE4444905}">
      <dsp:nvSpPr>
        <dsp:cNvPr id="0" name=""/>
        <dsp:cNvSpPr/>
      </dsp:nvSpPr>
      <dsp:spPr>
        <a:xfrm>
          <a:off x="5065923" y="1782213"/>
          <a:ext cx="1657573" cy="1077422"/>
        </a:xfrm>
        <a:prstGeom prst="roundRect">
          <a:avLst/>
        </a:prstGeom>
        <a:solidFill>
          <a:schemeClr val="accent4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latin typeface="Cambria" pitchFamily="18" charset="0"/>
            </a:rPr>
            <a:t>Why?</a:t>
          </a:r>
          <a:endParaRPr lang="en-GB" sz="2800" kern="1200" dirty="0">
            <a:latin typeface="Cambria" pitchFamily="18" charset="0"/>
          </a:endParaRPr>
        </a:p>
      </dsp:txBody>
      <dsp:txXfrm>
        <a:off x="5118518" y="1834808"/>
        <a:ext cx="1552383" cy="972232"/>
      </dsp:txXfrm>
    </dsp:sp>
    <dsp:sp modelId="{F49D13AA-7199-4147-A407-66E9D5481631}">
      <dsp:nvSpPr>
        <dsp:cNvPr id="0" name=""/>
        <dsp:cNvSpPr/>
      </dsp:nvSpPr>
      <dsp:spPr>
        <a:xfrm>
          <a:off x="2334890" y="541015"/>
          <a:ext cx="3559819" cy="3559819"/>
        </a:xfrm>
        <a:custGeom>
          <a:avLst/>
          <a:gdLst/>
          <a:ahLst/>
          <a:cxnLst/>
          <a:rect l="0" t="0" r="0" b="0"/>
          <a:pathLst>
            <a:path>
              <a:moveTo>
                <a:pt x="3472198" y="2331488"/>
              </a:moveTo>
              <a:arcTo wR="1779909" hR="1779909" stAng="1083161" swAng="2625656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AEE5AD-92C5-4870-A3EB-44E6775A618C}">
      <dsp:nvSpPr>
        <dsp:cNvPr id="0" name=""/>
        <dsp:cNvSpPr/>
      </dsp:nvSpPr>
      <dsp:spPr>
        <a:xfrm>
          <a:off x="3286013" y="3562123"/>
          <a:ext cx="1657573" cy="1077422"/>
        </a:xfrm>
        <a:prstGeom prst="roundRect">
          <a:avLst/>
        </a:prstGeom>
        <a:solidFill>
          <a:schemeClr val="accent4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latin typeface="Cambria" pitchFamily="18" charset="0"/>
            </a:rPr>
            <a:t>Who? When?</a:t>
          </a:r>
          <a:endParaRPr lang="en-GB" sz="2800" kern="1200" dirty="0">
            <a:latin typeface="Cambria" pitchFamily="18" charset="0"/>
          </a:endParaRPr>
        </a:p>
      </dsp:txBody>
      <dsp:txXfrm>
        <a:off x="3338608" y="3614718"/>
        <a:ext cx="1552383" cy="972232"/>
      </dsp:txXfrm>
    </dsp:sp>
    <dsp:sp modelId="{F727AEBA-82C0-44B5-8FC7-916268D2FB96}">
      <dsp:nvSpPr>
        <dsp:cNvPr id="0" name=""/>
        <dsp:cNvSpPr/>
      </dsp:nvSpPr>
      <dsp:spPr>
        <a:xfrm>
          <a:off x="2334890" y="541015"/>
          <a:ext cx="3559819" cy="3559819"/>
        </a:xfrm>
        <a:custGeom>
          <a:avLst/>
          <a:gdLst/>
          <a:ahLst/>
          <a:cxnLst/>
          <a:rect l="0" t="0" r="0" b="0"/>
          <a:pathLst>
            <a:path>
              <a:moveTo>
                <a:pt x="939184" y="3348750"/>
              </a:moveTo>
              <a:arcTo wR="1779909" hR="1779909" stAng="7091183" swAng="2625656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08BBAF-C85B-4C50-A6F0-CFC64332B009}">
      <dsp:nvSpPr>
        <dsp:cNvPr id="0" name=""/>
        <dsp:cNvSpPr/>
      </dsp:nvSpPr>
      <dsp:spPr>
        <a:xfrm>
          <a:off x="1506103" y="1782213"/>
          <a:ext cx="1657573" cy="1077422"/>
        </a:xfrm>
        <a:prstGeom prst="roundRect">
          <a:avLst/>
        </a:prstGeom>
        <a:solidFill>
          <a:schemeClr val="accent4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latin typeface="Cambria" pitchFamily="18" charset="0"/>
            </a:rPr>
            <a:t>How?</a:t>
          </a:r>
          <a:endParaRPr lang="en-GB" sz="2800" kern="1200" dirty="0">
            <a:latin typeface="Cambria" pitchFamily="18" charset="0"/>
          </a:endParaRPr>
        </a:p>
      </dsp:txBody>
      <dsp:txXfrm>
        <a:off x="1558698" y="1834808"/>
        <a:ext cx="1552383" cy="972232"/>
      </dsp:txXfrm>
    </dsp:sp>
    <dsp:sp modelId="{DCF945FF-1B0A-4D8B-A91B-216006C12D67}">
      <dsp:nvSpPr>
        <dsp:cNvPr id="0" name=""/>
        <dsp:cNvSpPr/>
      </dsp:nvSpPr>
      <dsp:spPr>
        <a:xfrm>
          <a:off x="2334890" y="541015"/>
          <a:ext cx="3559819" cy="3559819"/>
        </a:xfrm>
        <a:custGeom>
          <a:avLst/>
          <a:gdLst/>
          <a:ahLst/>
          <a:cxnLst/>
          <a:rect l="0" t="0" r="0" b="0"/>
          <a:pathLst>
            <a:path>
              <a:moveTo>
                <a:pt x="87621" y="1228331"/>
              </a:moveTo>
              <a:arcTo wR="1779909" hR="1779909" stAng="11883161" swAng="2625656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3B0700-4595-41AB-9787-F71698A9A891}">
      <dsp:nvSpPr>
        <dsp:cNvPr id="0" name=""/>
        <dsp:cNvSpPr/>
      </dsp:nvSpPr>
      <dsp:spPr>
        <a:xfrm>
          <a:off x="1490413" y="544083"/>
          <a:ext cx="1385935" cy="900858"/>
        </a:xfrm>
        <a:prstGeom prst="roundRect">
          <a:avLst/>
        </a:prstGeom>
        <a:solidFill>
          <a:srgbClr val="40315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>
              <a:latin typeface="Cambria" pitchFamily="18" charset="0"/>
            </a:rPr>
            <a:t>What?</a:t>
          </a:r>
          <a:endParaRPr lang="en-GB" sz="2300" kern="1200" dirty="0">
            <a:latin typeface="Cambria" pitchFamily="18" charset="0"/>
          </a:endParaRPr>
        </a:p>
      </dsp:txBody>
      <dsp:txXfrm>
        <a:off x="1534389" y="588059"/>
        <a:ext cx="1297983" cy="812906"/>
      </dsp:txXfrm>
    </dsp:sp>
    <dsp:sp modelId="{D1BF81A1-A161-4A20-B3F8-FFE90A4063BF}">
      <dsp:nvSpPr>
        <dsp:cNvPr id="0" name=""/>
        <dsp:cNvSpPr/>
      </dsp:nvSpPr>
      <dsp:spPr>
        <a:xfrm>
          <a:off x="693618" y="994512"/>
          <a:ext cx="2979526" cy="2979526"/>
        </a:xfrm>
        <a:custGeom>
          <a:avLst/>
          <a:gdLst/>
          <a:ahLst/>
          <a:cxnLst/>
          <a:rect l="0" t="0" r="0" b="0"/>
          <a:pathLst>
            <a:path>
              <a:moveTo>
                <a:pt x="2192736" y="176285"/>
              </a:moveTo>
              <a:arcTo wR="1489763" hR="1489763" stAng="17889342" swAng="2628598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F20A2D-817A-450C-A3C6-CA7FE4444905}">
      <dsp:nvSpPr>
        <dsp:cNvPr id="0" name=""/>
        <dsp:cNvSpPr/>
      </dsp:nvSpPr>
      <dsp:spPr>
        <a:xfrm>
          <a:off x="2980177" y="2033846"/>
          <a:ext cx="1385935" cy="900858"/>
        </a:xfrm>
        <a:prstGeom prst="roundRect">
          <a:avLst/>
        </a:prstGeom>
        <a:solidFill>
          <a:schemeClr val="accent4">
            <a:lumMod val="50000"/>
            <a:alpha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>
              <a:latin typeface="Cambria" pitchFamily="18" charset="0"/>
            </a:rPr>
            <a:t>Why?</a:t>
          </a:r>
          <a:endParaRPr lang="en-GB" sz="2300" kern="1200" dirty="0">
            <a:latin typeface="Cambria" pitchFamily="18" charset="0"/>
          </a:endParaRPr>
        </a:p>
      </dsp:txBody>
      <dsp:txXfrm>
        <a:off x="3024153" y="2077822"/>
        <a:ext cx="1297983" cy="812906"/>
      </dsp:txXfrm>
    </dsp:sp>
    <dsp:sp modelId="{F49D13AA-7199-4147-A407-66E9D5481631}">
      <dsp:nvSpPr>
        <dsp:cNvPr id="0" name=""/>
        <dsp:cNvSpPr/>
      </dsp:nvSpPr>
      <dsp:spPr>
        <a:xfrm>
          <a:off x="693618" y="994512"/>
          <a:ext cx="2979526" cy="2979526"/>
        </a:xfrm>
        <a:custGeom>
          <a:avLst/>
          <a:gdLst/>
          <a:ahLst/>
          <a:cxnLst/>
          <a:rect l="0" t="0" r="0" b="0"/>
          <a:pathLst>
            <a:path>
              <a:moveTo>
                <a:pt x="2906336" y="1950974"/>
              </a:moveTo>
              <a:arcTo wR="1489763" hR="1489763" stAng="1082061" swAng="2628598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AEE5AD-92C5-4870-A3EB-44E6775A618C}">
      <dsp:nvSpPr>
        <dsp:cNvPr id="0" name=""/>
        <dsp:cNvSpPr/>
      </dsp:nvSpPr>
      <dsp:spPr>
        <a:xfrm>
          <a:off x="1490413" y="3523610"/>
          <a:ext cx="1385935" cy="900858"/>
        </a:xfrm>
        <a:prstGeom prst="roundRect">
          <a:avLst/>
        </a:prstGeom>
        <a:solidFill>
          <a:schemeClr val="accent4">
            <a:lumMod val="50000"/>
            <a:alpha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>
              <a:latin typeface="Cambria" pitchFamily="18" charset="0"/>
            </a:rPr>
            <a:t>Who? When?</a:t>
          </a:r>
          <a:endParaRPr lang="en-GB" sz="2300" kern="1200" dirty="0">
            <a:latin typeface="Cambria" pitchFamily="18" charset="0"/>
          </a:endParaRPr>
        </a:p>
      </dsp:txBody>
      <dsp:txXfrm>
        <a:off x="1534389" y="3567586"/>
        <a:ext cx="1297983" cy="812906"/>
      </dsp:txXfrm>
    </dsp:sp>
    <dsp:sp modelId="{F727AEBA-82C0-44B5-8FC7-916268D2FB96}">
      <dsp:nvSpPr>
        <dsp:cNvPr id="0" name=""/>
        <dsp:cNvSpPr/>
      </dsp:nvSpPr>
      <dsp:spPr>
        <a:xfrm>
          <a:off x="693618" y="994512"/>
          <a:ext cx="2979526" cy="2979526"/>
        </a:xfrm>
        <a:custGeom>
          <a:avLst/>
          <a:gdLst/>
          <a:ahLst/>
          <a:cxnLst/>
          <a:rect l="0" t="0" r="0" b="0"/>
          <a:pathLst>
            <a:path>
              <a:moveTo>
                <a:pt x="786789" y="2803240"/>
              </a:moveTo>
              <a:arcTo wR="1489763" hR="1489763" stAng="7089342" swAng="2628598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08BBAF-C85B-4C50-A6F0-CFC64332B009}">
      <dsp:nvSpPr>
        <dsp:cNvPr id="0" name=""/>
        <dsp:cNvSpPr/>
      </dsp:nvSpPr>
      <dsp:spPr>
        <a:xfrm>
          <a:off x="650" y="2033846"/>
          <a:ext cx="1385935" cy="900858"/>
        </a:xfrm>
        <a:prstGeom prst="roundRect">
          <a:avLst/>
        </a:prstGeom>
        <a:solidFill>
          <a:schemeClr val="accent4">
            <a:lumMod val="50000"/>
            <a:alpha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>
              <a:latin typeface="Cambria" pitchFamily="18" charset="0"/>
            </a:rPr>
            <a:t>How?</a:t>
          </a:r>
          <a:endParaRPr lang="en-GB" sz="2300" kern="1200" dirty="0">
            <a:latin typeface="Cambria" pitchFamily="18" charset="0"/>
          </a:endParaRPr>
        </a:p>
      </dsp:txBody>
      <dsp:txXfrm>
        <a:off x="44626" y="2077822"/>
        <a:ext cx="1297983" cy="812906"/>
      </dsp:txXfrm>
    </dsp:sp>
    <dsp:sp modelId="{DCF945FF-1B0A-4D8B-A91B-216006C12D67}">
      <dsp:nvSpPr>
        <dsp:cNvPr id="0" name=""/>
        <dsp:cNvSpPr/>
      </dsp:nvSpPr>
      <dsp:spPr>
        <a:xfrm>
          <a:off x="693618" y="994512"/>
          <a:ext cx="2979526" cy="2979526"/>
        </a:xfrm>
        <a:custGeom>
          <a:avLst/>
          <a:gdLst/>
          <a:ahLst/>
          <a:cxnLst/>
          <a:rect l="0" t="0" r="0" b="0"/>
          <a:pathLst>
            <a:path>
              <a:moveTo>
                <a:pt x="73190" y="1028551"/>
              </a:moveTo>
              <a:arcTo wR="1489763" hR="1489763" stAng="11882061" swAng="2628598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3B0700-4595-41AB-9787-F71698A9A891}">
      <dsp:nvSpPr>
        <dsp:cNvPr id="0" name=""/>
        <dsp:cNvSpPr/>
      </dsp:nvSpPr>
      <dsp:spPr>
        <a:xfrm>
          <a:off x="1490413" y="544083"/>
          <a:ext cx="1385935" cy="900858"/>
        </a:xfrm>
        <a:prstGeom prst="roundRect">
          <a:avLst/>
        </a:prstGeom>
        <a:solidFill>
          <a:schemeClr val="accent4">
            <a:lumMod val="50000"/>
            <a:alpha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>
              <a:latin typeface="Cambria" pitchFamily="18" charset="0"/>
            </a:rPr>
            <a:t>What?</a:t>
          </a:r>
          <a:endParaRPr lang="en-GB" sz="2300" kern="1200" dirty="0">
            <a:latin typeface="Cambria" pitchFamily="18" charset="0"/>
          </a:endParaRPr>
        </a:p>
      </dsp:txBody>
      <dsp:txXfrm>
        <a:off x="1534389" y="588059"/>
        <a:ext cx="1297983" cy="812906"/>
      </dsp:txXfrm>
    </dsp:sp>
    <dsp:sp modelId="{D1BF81A1-A161-4A20-B3F8-FFE90A4063BF}">
      <dsp:nvSpPr>
        <dsp:cNvPr id="0" name=""/>
        <dsp:cNvSpPr/>
      </dsp:nvSpPr>
      <dsp:spPr>
        <a:xfrm>
          <a:off x="693618" y="994512"/>
          <a:ext cx="2979526" cy="2979526"/>
        </a:xfrm>
        <a:custGeom>
          <a:avLst/>
          <a:gdLst/>
          <a:ahLst/>
          <a:cxnLst/>
          <a:rect l="0" t="0" r="0" b="0"/>
          <a:pathLst>
            <a:path>
              <a:moveTo>
                <a:pt x="2192736" y="176285"/>
              </a:moveTo>
              <a:arcTo wR="1489763" hR="1489763" stAng="17889342" swAng="2628598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F20A2D-817A-450C-A3C6-CA7FE4444905}">
      <dsp:nvSpPr>
        <dsp:cNvPr id="0" name=""/>
        <dsp:cNvSpPr/>
      </dsp:nvSpPr>
      <dsp:spPr>
        <a:xfrm>
          <a:off x="2980177" y="2033846"/>
          <a:ext cx="1385935" cy="900858"/>
        </a:xfrm>
        <a:prstGeom prst="roundRect">
          <a:avLst/>
        </a:prstGeom>
        <a:solidFill>
          <a:schemeClr val="accent4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>
              <a:latin typeface="Cambria" pitchFamily="18" charset="0"/>
            </a:rPr>
            <a:t>Why?</a:t>
          </a:r>
          <a:endParaRPr lang="en-GB" sz="2300" kern="1200" dirty="0">
            <a:latin typeface="Cambria" pitchFamily="18" charset="0"/>
          </a:endParaRPr>
        </a:p>
      </dsp:txBody>
      <dsp:txXfrm>
        <a:off x="3024153" y="2077822"/>
        <a:ext cx="1297983" cy="812906"/>
      </dsp:txXfrm>
    </dsp:sp>
    <dsp:sp modelId="{F49D13AA-7199-4147-A407-66E9D5481631}">
      <dsp:nvSpPr>
        <dsp:cNvPr id="0" name=""/>
        <dsp:cNvSpPr/>
      </dsp:nvSpPr>
      <dsp:spPr>
        <a:xfrm>
          <a:off x="693618" y="994512"/>
          <a:ext cx="2979526" cy="2979526"/>
        </a:xfrm>
        <a:custGeom>
          <a:avLst/>
          <a:gdLst/>
          <a:ahLst/>
          <a:cxnLst/>
          <a:rect l="0" t="0" r="0" b="0"/>
          <a:pathLst>
            <a:path>
              <a:moveTo>
                <a:pt x="2906336" y="1950974"/>
              </a:moveTo>
              <a:arcTo wR="1489763" hR="1489763" stAng="1082061" swAng="2628598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AEE5AD-92C5-4870-A3EB-44E6775A618C}">
      <dsp:nvSpPr>
        <dsp:cNvPr id="0" name=""/>
        <dsp:cNvSpPr/>
      </dsp:nvSpPr>
      <dsp:spPr>
        <a:xfrm>
          <a:off x="1490413" y="3523610"/>
          <a:ext cx="1385935" cy="900858"/>
        </a:xfrm>
        <a:prstGeom prst="roundRect">
          <a:avLst/>
        </a:prstGeom>
        <a:solidFill>
          <a:schemeClr val="accent4">
            <a:lumMod val="50000"/>
            <a:alpha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>
              <a:latin typeface="Cambria" pitchFamily="18" charset="0"/>
            </a:rPr>
            <a:t>Who? When?</a:t>
          </a:r>
          <a:endParaRPr lang="en-GB" sz="2300" kern="1200" dirty="0">
            <a:latin typeface="Cambria" pitchFamily="18" charset="0"/>
          </a:endParaRPr>
        </a:p>
      </dsp:txBody>
      <dsp:txXfrm>
        <a:off x="1534389" y="3567586"/>
        <a:ext cx="1297983" cy="812906"/>
      </dsp:txXfrm>
    </dsp:sp>
    <dsp:sp modelId="{F727AEBA-82C0-44B5-8FC7-916268D2FB96}">
      <dsp:nvSpPr>
        <dsp:cNvPr id="0" name=""/>
        <dsp:cNvSpPr/>
      </dsp:nvSpPr>
      <dsp:spPr>
        <a:xfrm>
          <a:off x="693618" y="994512"/>
          <a:ext cx="2979526" cy="2979526"/>
        </a:xfrm>
        <a:custGeom>
          <a:avLst/>
          <a:gdLst/>
          <a:ahLst/>
          <a:cxnLst/>
          <a:rect l="0" t="0" r="0" b="0"/>
          <a:pathLst>
            <a:path>
              <a:moveTo>
                <a:pt x="786789" y="2803240"/>
              </a:moveTo>
              <a:arcTo wR="1489763" hR="1489763" stAng="7089342" swAng="2628598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08BBAF-C85B-4C50-A6F0-CFC64332B009}">
      <dsp:nvSpPr>
        <dsp:cNvPr id="0" name=""/>
        <dsp:cNvSpPr/>
      </dsp:nvSpPr>
      <dsp:spPr>
        <a:xfrm>
          <a:off x="650" y="2033846"/>
          <a:ext cx="1385935" cy="900858"/>
        </a:xfrm>
        <a:prstGeom prst="roundRect">
          <a:avLst/>
        </a:prstGeom>
        <a:solidFill>
          <a:schemeClr val="accent4">
            <a:lumMod val="50000"/>
            <a:alpha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>
              <a:latin typeface="Cambria" pitchFamily="18" charset="0"/>
            </a:rPr>
            <a:t>How?</a:t>
          </a:r>
          <a:endParaRPr lang="en-GB" sz="2300" kern="1200" dirty="0">
            <a:latin typeface="Cambria" pitchFamily="18" charset="0"/>
          </a:endParaRPr>
        </a:p>
      </dsp:txBody>
      <dsp:txXfrm>
        <a:off x="44626" y="2077822"/>
        <a:ext cx="1297983" cy="812906"/>
      </dsp:txXfrm>
    </dsp:sp>
    <dsp:sp modelId="{DCF945FF-1B0A-4D8B-A91B-216006C12D67}">
      <dsp:nvSpPr>
        <dsp:cNvPr id="0" name=""/>
        <dsp:cNvSpPr/>
      </dsp:nvSpPr>
      <dsp:spPr>
        <a:xfrm>
          <a:off x="693618" y="994512"/>
          <a:ext cx="2979526" cy="2979526"/>
        </a:xfrm>
        <a:custGeom>
          <a:avLst/>
          <a:gdLst/>
          <a:ahLst/>
          <a:cxnLst/>
          <a:rect l="0" t="0" r="0" b="0"/>
          <a:pathLst>
            <a:path>
              <a:moveTo>
                <a:pt x="73190" y="1028551"/>
              </a:moveTo>
              <a:arcTo wR="1489763" hR="1489763" stAng="11882061" swAng="2628598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3B0700-4595-41AB-9787-F71698A9A891}">
      <dsp:nvSpPr>
        <dsp:cNvPr id="0" name=""/>
        <dsp:cNvSpPr/>
      </dsp:nvSpPr>
      <dsp:spPr>
        <a:xfrm>
          <a:off x="1490413" y="544083"/>
          <a:ext cx="1385935" cy="900858"/>
        </a:xfrm>
        <a:prstGeom prst="roundRect">
          <a:avLst/>
        </a:prstGeom>
        <a:solidFill>
          <a:schemeClr val="accent4">
            <a:lumMod val="50000"/>
            <a:alpha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>
              <a:latin typeface="Cambria" pitchFamily="18" charset="0"/>
            </a:rPr>
            <a:t>What?</a:t>
          </a:r>
          <a:endParaRPr lang="en-GB" sz="2300" kern="1200" dirty="0">
            <a:latin typeface="Cambria" pitchFamily="18" charset="0"/>
          </a:endParaRPr>
        </a:p>
      </dsp:txBody>
      <dsp:txXfrm>
        <a:off x="1534389" y="588059"/>
        <a:ext cx="1297983" cy="812906"/>
      </dsp:txXfrm>
    </dsp:sp>
    <dsp:sp modelId="{D1BF81A1-A161-4A20-B3F8-FFE90A4063BF}">
      <dsp:nvSpPr>
        <dsp:cNvPr id="0" name=""/>
        <dsp:cNvSpPr/>
      </dsp:nvSpPr>
      <dsp:spPr>
        <a:xfrm>
          <a:off x="693618" y="994512"/>
          <a:ext cx="2979526" cy="2979526"/>
        </a:xfrm>
        <a:custGeom>
          <a:avLst/>
          <a:gdLst/>
          <a:ahLst/>
          <a:cxnLst/>
          <a:rect l="0" t="0" r="0" b="0"/>
          <a:pathLst>
            <a:path>
              <a:moveTo>
                <a:pt x="2192736" y="176285"/>
              </a:moveTo>
              <a:arcTo wR="1489763" hR="1489763" stAng="17889342" swAng="2628598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F20A2D-817A-450C-A3C6-CA7FE4444905}">
      <dsp:nvSpPr>
        <dsp:cNvPr id="0" name=""/>
        <dsp:cNvSpPr/>
      </dsp:nvSpPr>
      <dsp:spPr>
        <a:xfrm>
          <a:off x="2980177" y="2033846"/>
          <a:ext cx="1385935" cy="900858"/>
        </a:xfrm>
        <a:prstGeom prst="roundRect">
          <a:avLst/>
        </a:prstGeom>
        <a:solidFill>
          <a:schemeClr val="accent4">
            <a:lumMod val="50000"/>
            <a:alpha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>
              <a:latin typeface="Cambria" pitchFamily="18" charset="0"/>
            </a:rPr>
            <a:t>Why?</a:t>
          </a:r>
          <a:endParaRPr lang="en-GB" sz="2300" kern="1200" dirty="0">
            <a:latin typeface="Cambria" pitchFamily="18" charset="0"/>
          </a:endParaRPr>
        </a:p>
      </dsp:txBody>
      <dsp:txXfrm>
        <a:off x="3024153" y="2077822"/>
        <a:ext cx="1297983" cy="812906"/>
      </dsp:txXfrm>
    </dsp:sp>
    <dsp:sp modelId="{F49D13AA-7199-4147-A407-66E9D5481631}">
      <dsp:nvSpPr>
        <dsp:cNvPr id="0" name=""/>
        <dsp:cNvSpPr/>
      </dsp:nvSpPr>
      <dsp:spPr>
        <a:xfrm>
          <a:off x="693618" y="994512"/>
          <a:ext cx="2979526" cy="2979526"/>
        </a:xfrm>
        <a:custGeom>
          <a:avLst/>
          <a:gdLst/>
          <a:ahLst/>
          <a:cxnLst/>
          <a:rect l="0" t="0" r="0" b="0"/>
          <a:pathLst>
            <a:path>
              <a:moveTo>
                <a:pt x="2906336" y="1950974"/>
              </a:moveTo>
              <a:arcTo wR="1489763" hR="1489763" stAng="1082061" swAng="2628598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AEE5AD-92C5-4870-A3EB-44E6775A618C}">
      <dsp:nvSpPr>
        <dsp:cNvPr id="0" name=""/>
        <dsp:cNvSpPr/>
      </dsp:nvSpPr>
      <dsp:spPr>
        <a:xfrm>
          <a:off x="1490413" y="3523610"/>
          <a:ext cx="1385935" cy="900858"/>
        </a:xfrm>
        <a:prstGeom prst="roundRect">
          <a:avLst/>
        </a:prstGeom>
        <a:solidFill>
          <a:schemeClr val="accent4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>
              <a:latin typeface="Cambria" pitchFamily="18" charset="0"/>
            </a:rPr>
            <a:t>Who? When?</a:t>
          </a:r>
          <a:endParaRPr lang="en-GB" sz="2300" kern="1200" dirty="0">
            <a:latin typeface="Cambria" pitchFamily="18" charset="0"/>
          </a:endParaRPr>
        </a:p>
      </dsp:txBody>
      <dsp:txXfrm>
        <a:off x="1534389" y="3567586"/>
        <a:ext cx="1297983" cy="812906"/>
      </dsp:txXfrm>
    </dsp:sp>
    <dsp:sp modelId="{F727AEBA-82C0-44B5-8FC7-916268D2FB96}">
      <dsp:nvSpPr>
        <dsp:cNvPr id="0" name=""/>
        <dsp:cNvSpPr/>
      </dsp:nvSpPr>
      <dsp:spPr>
        <a:xfrm>
          <a:off x="693618" y="994512"/>
          <a:ext cx="2979526" cy="2979526"/>
        </a:xfrm>
        <a:custGeom>
          <a:avLst/>
          <a:gdLst/>
          <a:ahLst/>
          <a:cxnLst/>
          <a:rect l="0" t="0" r="0" b="0"/>
          <a:pathLst>
            <a:path>
              <a:moveTo>
                <a:pt x="786789" y="2803240"/>
              </a:moveTo>
              <a:arcTo wR="1489763" hR="1489763" stAng="7089342" swAng="2628598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08BBAF-C85B-4C50-A6F0-CFC64332B009}">
      <dsp:nvSpPr>
        <dsp:cNvPr id="0" name=""/>
        <dsp:cNvSpPr/>
      </dsp:nvSpPr>
      <dsp:spPr>
        <a:xfrm>
          <a:off x="650" y="2033846"/>
          <a:ext cx="1385935" cy="900858"/>
        </a:xfrm>
        <a:prstGeom prst="roundRect">
          <a:avLst/>
        </a:prstGeom>
        <a:solidFill>
          <a:schemeClr val="accent4">
            <a:lumMod val="50000"/>
            <a:alpha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>
              <a:latin typeface="Cambria" pitchFamily="18" charset="0"/>
            </a:rPr>
            <a:t>How?</a:t>
          </a:r>
          <a:endParaRPr lang="en-GB" sz="2300" kern="1200" dirty="0">
            <a:latin typeface="Cambria" pitchFamily="18" charset="0"/>
          </a:endParaRPr>
        </a:p>
      </dsp:txBody>
      <dsp:txXfrm>
        <a:off x="44626" y="2077822"/>
        <a:ext cx="1297983" cy="812906"/>
      </dsp:txXfrm>
    </dsp:sp>
    <dsp:sp modelId="{DCF945FF-1B0A-4D8B-A91B-216006C12D67}">
      <dsp:nvSpPr>
        <dsp:cNvPr id="0" name=""/>
        <dsp:cNvSpPr/>
      </dsp:nvSpPr>
      <dsp:spPr>
        <a:xfrm>
          <a:off x="693618" y="994512"/>
          <a:ext cx="2979526" cy="2979526"/>
        </a:xfrm>
        <a:custGeom>
          <a:avLst/>
          <a:gdLst/>
          <a:ahLst/>
          <a:cxnLst/>
          <a:rect l="0" t="0" r="0" b="0"/>
          <a:pathLst>
            <a:path>
              <a:moveTo>
                <a:pt x="73190" y="1028551"/>
              </a:moveTo>
              <a:arcTo wR="1489763" hR="1489763" stAng="11882061" swAng="2628598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3B0700-4595-41AB-9787-F71698A9A891}">
      <dsp:nvSpPr>
        <dsp:cNvPr id="0" name=""/>
        <dsp:cNvSpPr/>
      </dsp:nvSpPr>
      <dsp:spPr>
        <a:xfrm>
          <a:off x="1490413" y="544083"/>
          <a:ext cx="1385935" cy="900858"/>
        </a:xfrm>
        <a:prstGeom prst="roundRect">
          <a:avLst/>
        </a:prstGeom>
        <a:solidFill>
          <a:schemeClr val="accent4">
            <a:lumMod val="50000"/>
            <a:alpha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>
              <a:latin typeface="Cambria" pitchFamily="18" charset="0"/>
            </a:rPr>
            <a:t>What?</a:t>
          </a:r>
          <a:endParaRPr lang="en-GB" sz="2300" kern="1200" dirty="0">
            <a:latin typeface="Cambria" pitchFamily="18" charset="0"/>
          </a:endParaRPr>
        </a:p>
      </dsp:txBody>
      <dsp:txXfrm>
        <a:off x="1534389" y="588059"/>
        <a:ext cx="1297983" cy="812906"/>
      </dsp:txXfrm>
    </dsp:sp>
    <dsp:sp modelId="{D1BF81A1-A161-4A20-B3F8-FFE90A4063BF}">
      <dsp:nvSpPr>
        <dsp:cNvPr id="0" name=""/>
        <dsp:cNvSpPr/>
      </dsp:nvSpPr>
      <dsp:spPr>
        <a:xfrm>
          <a:off x="693618" y="994512"/>
          <a:ext cx="2979526" cy="2979526"/>
        </a:xfrm>
        <a:custGeom>
          <a:avLst/>
          <a:gdLst/>
          <a:ahLst/>
          <a:cxnLst/>
          <a:rect l="0" t="0" r="0" b="0"/>
          <a:pathLst>
            <a:path>
              <a:moveTo>
                <a:pt x="2192736" y="176285"/>
              </a:moveTo>
              <a:arcTo wR="1489763" hR="1489763" stAng="17889342" swAng="2628598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F20A2D-817A-450C-A3C6-CA7FE4444905}">
      <dsp:nvSpPr>
        <dsp:cNvPr id="0" name=""/>
        <dsp:cNvSpPr/>
      </dsp:nvSpPr>
      <dsp:spPr>
        <a:xfrm>
          <a:off x="2980177" y="2033846"/>
          <a:ext cx="1385935" cy="900858"/>
        </a:xfrm>
        <a:prstGeom prst="roundRect">
          <a:avLst/>
        </a:prstGeom>
        <a:solidFill>
          <a:schemeClr val="accent4">
            <a:lumMod val="50000"/>
            <a:alpha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>
              <a:latin typeface="Cambria" pitchFamily="18" charset="0"/>
            </a:rPr>
            <a:t>Why?</a:t>
          </a:r>
          <a:endParaRPr lang="en-GB" sz="2300" kern="1200" dirty="0">
            <a:latin typeface="Cambria" pitchFamily="18" charset="0"/>
          </a:endParaRPr>
        </a:p>
      </dsp:txBody>
      <dsp:txXfrm>
        <a:off x="3024153" y="2077822"/>
        <a:ext cx="1297983" cy="812906"/>
      </dsp:txXfrm>
    </dsp:sp>
    <dsp:sp modelId="{F49D13AA-7199-4147-A407-66E9D5481631}">
      <dsp:nvSpPr>
        <dsp:cNvPr id="0" name=""/>
        <dsp:cNvSpPr/>
      </dsp:nvSpPr>
      <dsp:spPr>
        <a:xfrm>
          <a:off x="693618" y="994512"/>
          <a:ext cx="2979526" cy="2979526"/>
        </a:xfrm>
        <a:custGeom>
          <a:avLst/>
          <a:gdLst/>
          <a:ahLst/>
          <a:cxnLst/>
          <a:rect l="0" t="0" r="0" b="0"/>
          <a:pathLst>
            <a:path>
              <a:moveTo>
                <a:pt x="2906336" y="1950974"/>
              </a:moveTo>
              <a:arcTo wR="1489763" hR="1489763" stAng="1082061" swAng="2628598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AEE5AD-92C5-4870-A3EB-44E6775A618C}">
      <dsp:nvSpPr>
        <dsp:cNvPr id="0" name=""/>
        <dsp:cNvSpPr/>
      </dsp:nvSpPr>
      <dsp:spPr>
        <a:xfrm>
          <a:off x="1490413" y="3523610"/>
          <a:ext cx="1385935" cy="900858"/>
        </a:xfrm>
        <a:prstGeom prst="roundRect">
          <a:avLst/>
        </a:prstGeom>
        <a:solidFill>
          <a:schemeClr val="accent4">
            <a:lumMod val="50000"/>
            <a:alpha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>
              <a:latin typeface="Cambria" pitchFamily="18" charset="0"/>
            </a:rPr>
            <a:t>Who? When?</a:t>
          </a:r>
          <a:endParaRPr lang="en-GB" sz="2300" kern="1200" dirty="0">
            <a:latin typeface="Cambria" pitchFamily="18" charset="0"/>
          </a:endParaRPr>
        </a:p>
      </dsp:txBody>
      <dsp:txXfrm>
        <a:off x="1534389" y="3567586"/>
        <a:ext cx="1297983" cy="812906"/>
      </dsp:txXfrm>
    </dsp:sp>
    <dsp:sp modelId="{F727AEBA-82C0-44B5-8FC7-916268D2FB96}">
      <dsp:nvSpPr>
        <dsp:cNvPr id="0" name=""/>
        <dsp:cNvSpPr/>
      </dsp:nvSpPr>
      <dsp:spPr>
        <a:xfrm>
          <a:off x="693618" y="994512"/>
          <a:ext cx="2979526" cy="2979526"/>
        </a:xfrm>
        <a:custGeom>
          <a:avLst/>
          <a:gdLst/>
          <a:ahLst/>
          <a:cxnLst/>
          <a:rect l="0" t="0" r="0" b="0"/>
          <a:pathLst>
            <a:path>
              <a:moveTo>
                <a:pt x="786789" y="2803240"/>
              </a:moveTo>
              <a:arcTo wR="1489763" hR="1489763" stAng="7089342" swAng="2628598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08BBAF-C85B-4C50-A6F0-CFC64332B009}">
      <dsp:nvSpPr>
        <dsp:cNvPr id="0" name=""/>
        <dsp:cNvSpPr/>
      </dsp:nvSpPr>
      <dsp:spPr>
        <a:xfrm>
          <a:off x="650" y="2033846"/>
          <a:ext cx="1385935" cy="900858"/>
        </a:xfrm>
        <a:prstGeom prst="roundRect">
          <a:avLst/>
        </a:prstGeom>
        <a:solidFill>
          <a:schemeClr val="accent4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>
              <a:latin typeface="Cambria" pitchFamily="18" charset="0"/>
            </a:rPr>
            <a:t>How?</a:t>
          </a:r>
          <a:endParaRPr lang="en-GB" sz="2300" kern="1200" dirty="0">
            <a:latin typeface="Cambria" pitchFamily="18" charset="0"/>
          </a:endParaRPr>
        </a:p>
      </dsp:txBody>
      <dsp:txXfrm>
        <a:off x="44626" y="2077822"/>
        <a:ext cx="1297983" cy="812906"/>
      </dsp:txXfrm>
    </dsp:sp>
    <dsp:sp modelId="{DCF945FF-1B0A-4D8B-A91B-216006C12D67}">
      <dsp:nvSpPr>
        <dsp:cNvPr id="0" name=""/>
        <dsp:cNvSpPr/>
      </dsp:nvSpPr>
      <dsp:spPr>
        <a:xfrm>
          <a:off x="693618" y="994512"/>
          <a:ext cx="2979526" cy="2979526"/>
        </a:xfrm>
        <a:custGeom>
          <a:avLst/>
          <a:gdLst/>
          <a:ahLst/>
          <a:cxnLst/>
          <a:rect l="0" t="0" r="0" b="0"/>
          <a:pathLst>
            <a:path>
              <a:moveTo>
                <a:pt x="73190" y="1028551"/>
              </a:moveTo>
              <a:arcTo wR="1489763" hR="1489763" stAng="11882061" swAng="2628598"/>
            </a:path>
          </a:pathLst>
        </a:custGeom>
        <a:noFill/>
        <a:ln w="317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B541F0-1214-48B9-ABC1-D135146B9760}">
      <dsp:nvSpPr>
        <dsp:cNvPr id="0" name=""/>
        <dsp:cNvSpPr/>
      </dsp:nvSpPr>
      <dsp:spPr>
        <a:xfrm rot="5400000">
          <a:off x="4989614" y="-1999099"/>
          <a:ext cx="891099" cy="5115448"/>
        </a:xfrm>
        <a:prstGeom prst="round2SameRect">
          <a:avLst/>
        </a:prstGeom>
        <a:solidFill>
          <a:schemeClr val="accent4">
            <a:lumMod val="50000"/>
            <a:alpha val="35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b="0" kern="1200" dirty="0" smtClean="0">
              <a:latin typeface="Cambria" pitchFamily="18" charset="0"/>
            </a:rPr>
            <a:t>More</a:t>
          </a:r>
          <a:r>
            <a:rPr lang="en-GB" sz="2400" b="0" kern="1200" dirty="0" smtClean="0">
              <a:latin typeface="Cambria" pitchFamily="18" charset="0"/>
            </a:rPr>
            <a:t> </a:t>
          </a:r>
          <a:r>
            <a:rPr lang="en-GB" sz="2400" b="1" kern="1200" dirty="0" smtClean="0">
              <a:latin typeface="Cambria" pitchFamily="18" charset="0"/>
            </a:rPr>
            <a:t>EFFICIENCY</a:t>
          </a:r>
          <a:r>
            <a:rPr lang="en-GB" sz="1800" kern="1200" dirty="0" smtClean="0">
              <a:latin typeface="Cambria" pitchFamily="18" charset="0"/>
            </a:rPr>
            <a:t>: 1 questionnaire instead of 2, online &amp; printable tool</a:t>
          </a:r>
          <a:endParaRPr lang="en-GB" sz="1800" kern="1200" dirty="0">
            <a:latin typeface="Cambria" pitchFamily="18" charset="0"/>
          </a:endParaRPr>
        </a:p>
      </dsp:txBody>
      <dsp:txXfrm rot="-5400000">
        <a:off x="2877440" y="156575"/>
        <a:ext cx="5071948" cy="804099"/>
      </dsp:txXfrm>
    </dsp:sp>
    <dsp:sp modelId="{65D55513-7250-424F-8AD4-48D2985B3AF2}">
      <dsp:nvSpPr>
        <dsp:cNvPr id="0" name=""/>
        <dsp:cNvSpPr/>
      </dsp:nvSpPr>
      <dsp:spPr>
        <a:xfrm>
          <a:off x="0" y="1687"/>
          <a:ext cx="2877439" cy="1113873"/>
        </a:xfrm>
        <a:prstGeom prst="roundRect">
          <a:avLst/>
        </a:prstGeom>
        <a:solidFill>
          <a:schemeClr val="accent4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kern="1200" smtClean="0">
              <a:latin typeface="Cambria" pitchFamily="18" charset="0"/>
            </a:rPr>
            <a:t>CSDs</a:t>
          </a:r>
          <a:endParaRPr lang="en-GB" sz="3200" kern="1200" dirty="0">
            <a:latin typeface="Cambria" pitchFamily="18" charset="0"/>
          </a:endParaRPr>
        </a:p>
      </dsp:txBody>
      <dsp:txXfrm>
        <a:off x="54375" y="56062"/>
        <a:ext cx="2768689" cy="1005123"/>
      </dsp:txXfrm>
    </dsp:sp>
    <dsp:sp modelId="{B585AB40-035C-4EF7-841D-EA1ED8F23313}">
      <dsp:nvSpPr>
        <dsp:cNvPr id="0" name=""/>
        <dsp:cNvSpPr/>
      </dsp:nvSpPr>
      <dsp:spPr>
        <a:xfrm rot="5400000">
          <a:off x="4989614" y="-829532"/>
          <a:ext cx="891099" cy="5115448"/>
        </a:xfrm>
        <a:prstGeom prst="round2SameRect">
          <a:avLst/>
        </a:prstGeom>
        <a:solidFill>
          <a:schemeClr val="accent4">
            <a:lumMod val="50000"/>
            <a:alpha val="35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dirty="0" smtClean="0">
              <a:latin typeface="Cambria" pitchFamily="18" charset="0"/>
            </a:rPr>
            <a:t>Better </a:t>
          </a:r>
          <a:r>
            <a:rPr lang="en-GB" sz="2400" b="1" kern="1200" dirty="0" smtClean="0">
              <a:latin typeface="Cambria" pitchFamily="18" charset="0"/>
            </a:rPr>
            <a:t>KNOWLEDGE</a:t>
          </a:r>
          <a:r>
            <a:rPr lang="en-GB" sz="1800" kern="1200" dirty="0" smtClean="0">
              <a:latin typeface="Cambria" pitchFamily="18" charset="0"/>
            </a:rPr>
            <a:t> of CSD industry thanks to data aggregation at global level</a:t>
          </a:r>
          <a:endParaRPr lang="en-GB" sz="1800" kern="1200" dirty="0">
            <a:latin typeface="Cambria" pitchFamily="18" charset="0"/>
          </a:endParaRPr>
        </a:p>
      </dsp:txBody>
      <dsp:txXfrm rot="-5400000">
        <a:off x="2877440" y="1326142"/>
        <a:ext cx="5071948" cy="804099"/>
      </dsp:txXfrm>
    </dsp:sp>
    <dsp:sp modelId="{0573F0CE-BEE6-44A2-8C21-3CB2FA40659D}">
      <dsp:nvSpPr>
        <dsp:cNvPr id="0" name=""/>
        <dsp:cNvSpPr/>
      </dsp:nvSpPr>
      <dsp:spPr>
        <a:xfrm>
          <a:off x="0" y="1171255"/>
          <a:ext cx="2877439" cy="1113873"/>
        </a:xfrm>
        <a:prstGeom prst="roundRect">
          <a:avLst/>
        </a:prstGeom>
        <a:solidFill>
          <a:schemeClr val="accent4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kern="1200" dirty="0" smtClean="0">
              <a:latin typeface="Cambria" pitchFamily="18" charset="0"/>
            </a:rPr>
            <a:t>CSD associations</a:t>
          </a:r>
          <a:endParaRPr lang="en-GB" sz="3200" kern="1200" dirty="0">
            <a:latin typeface="Cambria" pitchFamily="18" charset="0"/>
          </a:endParaRPr>
        </a:p>
      </dsp:txBody>
      <dsp:txXfrm>
        <a:off x="54375" y="1225630"/>
        <a:ext cx="2768689" cy="1005123"/>
      </dsp:txXfrm>
    </dsp:sp>
    <dsp:sp modelId="{EE7CA1C2-ADAB-46FF-B5BD-6F1C9B48E225}">
      <dsp:nvSpPr>
        <dsp:cNvPr id="0" name=""/>
        <dsp:cNvSpPr/>
      </dsp:nvSpPr>
      <dsp:spPr>
        <a:xfrm rot="5400000">
          <a:off x="4989614" y="340035"/>
          <a:ext cx="891099" cy="5115448"/>
        </a:xfrm>
        <a:prstGeom prst="round2SameRect">
          <a:avLst/>
        </a:prstGeom>
        <a:solidFill>
          <a:schemeClr val="accent4">
            <a:lumMod val="50000"/>
            <a:alpha val="35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dirty="0" smtClean="0">
              <a:latin typeface="Cambria" pitchFamily="18" charset="0"/>
            </a:rPr>
            <a:t>Enhanced </a:t>
          </a:r>
          <a:r>
            <a:rPr lang="en-GB" sz="2400" b="1" kern="1200" dirty="0" smtClean="0">
              <a:latin typeface="Cambria" pitchFamily="18" charset="0"/>
            </a:rPr>
            <a:t>TRANSPARENCY</a:t>
          </a:r>
          <a:r>
            <a:rPr lang="en-GB" sz="1800" b="1" kern="1200" dirty="0" smtClean="0">
              <a:latin typeface="Cambria" pitchFamily="18" charset="0"/>
            </a:rPr>
            <a:t> </a:t>
          </a:r>
          <a:r>
            <a:rPr lang="en-GB" sz="1800" kern="1200" dirty="0" smtClean="0">
              <a:latin typeface="Cambria" pitchFamily="18" charset="0"/>
            </a:rPr>
            <a:t>and compliance with disclosure requirements</a:t>
          </a:r>
          <a:endParaRPr lang="en-GB" sz="1800" b="1" kern="1200" dirty="0">
            <a:latin typeface="Cambria" pitchFamily="18" charset="0"/>
          </a:endParaRPr>
        </a:p>
      </dsp:txBody>
      <dsp:txXfrm rot="-5400000">
        <a:off x="2877440" y="2495709"/>
        <a:ext cx="5071948" cy="804099"/>
      </dsp:txXfrm>
    </dsp:sp>
    <dsp:sp modelId="{21B20E2E-2755-4F51-B14D-B8ED50ED5BA8}">
      <dsp:nvSpPr>
        <dsp:cNvPr id="0" name=""/>
        <dsp:cNvSpPr/>
      </dsp:nvSpPr>
      <dsp:spPr>
        <a:xfrm>
          <a:off x="0" y="2340822"/>
          <a:ext cx="2877439" cy="1113873"/>
        </a:xfrm>
        <a:prstGeom prst="roundRect">
          <a:avLst/>
        </a:prstGeom>
        <a:solidFill>
          <a:schemeClr val="accent4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kern="1200" dirty="0" smtClean="0">
              <a:latin typeface="Cambria" pitchFamily="18" charset="0"/>
            </a:rPr>
            <a:t>Regulators</a:t>
          </a:r>
          <a:endParaRPr lang="en-GB" sz="3200" kern="1200" dirty="0">
            <a:latin typeface="Cambria" pitchFamily="18" charset="0"/>
          </a:endParaRPr>
        </a:p>
      </dsp:txBody>
      <dsp:txXfrm>
        <a:off x="54375" y="2395197"/>
        <a:ext cx="2768689" cy="10051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8DC10-6E14-4578-B877-4B0892B44DCF}" type="datetimeFigureOut">
              <a:rPr lang="en-GB" smtClean="0"/>
              <a:pPr/>
              <a:t>01/05/2013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D6C5E-BBD5-4158-82FC-B4A5C4CA97B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276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4.gif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5661248"/>
            <a:ext cx="9144000" cy="119675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lang="en-GB" sz="4400" kern="1200" dirty="0">
                <a:solidFill>
                  <a:schemeClr val="accent4">
                    <a:lumMod val="50000"/>
                  </a:schemeClr>
                </a:solidFill>
                <a:latin typeface="Cambria" pitchFamily="18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0" y="5877272"/>
            <a:ext cx="3704456" cy="51626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Place, date</a:t>
            </a:r>
            <a:endParaRPr lang="en-GB" dirty="0"/>
          </a:p>
        </p:txBody>
      </p:sp>
      <p:pic>
        <p:nvPicPr>
          <p:cNvPr id="4" name="Picture 3" descr="ECSDA_Logo_Full_Transparent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942" y="260648"/>
            <a:ext cx="1845538" cy="691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acsda_logo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578" y="332656"/>
            <a:ext cx="2578398" cy="45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180528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1" r="14429"/>
          <a:stretch/>
        </p:blipFill>
        <p:spPr>
          <a:xfrm>
            <a:off x="230452" y="216523"/>
            <a:ext cx="1533236" cy="6921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198" y="-32692"/>
            <a:ext cx="1409700" cy="11906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537" y="44624"/>
            <a:ext cx="1135581" cy="116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439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rallelogram 20"/>
          <p:cNvSpPr/>
          <p:nvPr userDrawn="1"/>
        </p:nvSpPr>
        <p:spPr>
          <a:xfrm>
            <a:off x="5004047" y="6279178"/>
            <a:ext cx="4168929" cy="606205"/>
          </a:xfrm>
          <a:custGeom>
            <a:avLst/>
            <a:gdLst>
              <a:gd name="connsiteX0" fmla="*/ 0 w 4320480"/>
              <a:gd name="connsiteY0" fmla="*/ 606205 h 606205"/>
              <a:gd name="connsiteX1" fmla="*/ 151551 w 4320480"/>
              <a:gd name="connsiteY1" fmla="*/ 0 h 606205"/>
              <a:gd name="connsiteX2" fmla="*/ 4320480 w 4320480"/>
              <a:gd name="connsiteY2" fmla="*/ 0 h 606205"/>
              <a:gd name="connsiteX3" fmla="*/ 4168929 w 4320480"/>
              <a:gd name="connsiteY3" fmla="*/ 606205 h 606205"/>
              <a:gd name="connsiteX4" fmla="*/ 0 w 4320480"/>
              <a:gd name="connsiteY4" fmla="*/ 606205 h 606205"/>
              <a:gd name="connsiteX0" fmla="*/ 0 w 4168929"/>
              <a:gd name="connsiteY0" fmla="*/ 606205 h 606205"/>
              <a:gd name="connsiteX1" fmla="*/ 151551 w 4168929"/>
              <a:gd name="connsiteY1" fmla="*/ 0 h 606205"/>
              <a:gd name="connsiteX2" fmla="*/ 4154225 w 4168929"/>
              <a:gd name="connsiteY2" fmla="*/ 0 h 606205"/>
              <a:gd name="connsiteX3" fmla="*/ 4168929 w 4168929"/>
              <a:gd name="connsiteY3" fmla="*/ 606205 h 606205"/>
              <a:gd name="connsiteX4" fmla="*/ 0 w 4168929"/>
              <a:gd name="connsiteY4" fmla="*/ 606205 h 60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8929" h="606205">
                <a:moveTo>
                  <a:pt x="0" y="606205"/>
                </a:moveTo>
                <a:lnTo>
                  <a:pt x="151551" y="0"/>
                </a:lnTo>
                <a:lnTo>
                  <a:pt x="4154225" y="0"/>
                </a:lnTo>
                <a:lnTo>
                  <a:pt x="4168929" y="606205"/>
                </a:lnTo>
                <a:lnTo>
                  <a:pt x="0" y="606205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998984"/>
          </a:xfrm>
        </p:spPr>
        <p:txBody>
          <a:bodyPr>
            <a:noAutofit/>
          </a:bodyPr>
          <a:lstStyle>
            <a:lvl1pPr algn="l"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/>
          <a:lstStyle>
            <a:lvl1pPr>
              <a:defRPr sz="2800"/>
            </a:lvl1pPr>
            <a:lvl2pPr marL="742950" indent="-285750">
              <a:buFont typeface="Courier New" pitchFamily="49" charset="0"/>
              <a:buChar char="o"/>
              <a:defRPr sz="24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8" name="Parallelogram 17"/>
          <p:cNvSpPr/>
          <p:nvPr userDrawn="1"/>
        </p:nvSpPr>
        <p:spPr>
          <a:xfrm>
            <a:off x="-28975" y="6279178"/>
            <a:ext cx="568528" cy="606206"/>
          </a:xfrm>
          <a:custGeom>
            <a:avLst/>
            <a:gdLst>
              <a:gd name="connsiteX0" fmla="*/ 0 w 720080"/>
              <a:gd name="connsiteY0" fmla="*/ 606206 h 606206"/>
              <a:gd name="connsiteX1" fmla="*/ 151552 w 720080"/>
              <a:gd name="connsiteY1" fmla="*/ 0 h 606206"/>
              <a:gd name="connsiteX2" fmla="*/ 720080 w 720080"/>
              <a:gd name="connsiteY2" fmla="*/ 0 h 606206"/>
              <a:gd name="connsiteX3" fmla="*/ 568529 w 720080"/>
              <a:gd name="connsiteY3" fmla="*/ 606206 h 606206"/>
              <a:gd name="connsiteX4" fmla="*/ 0 w 720080"/>
              <a:gd name="connsiteY4" fmla="*/ 606206 h 606206"/>
              <a:gd name="connsiteX0" fmla="*/ 0 w 590771"/>
              <a:gd name="connsiteY0" fmla="*/ 596969 h 606206"/>
              <a:gd name="connsiteX1" fmla="*/ 22243 w 590771"/>
              <a:gd name="connsiteY1" fmla="*/ 0 h 606206"/>
              <a:gd name="connsiteX2" fmla="*/ 590771 w 590771"/>
              <a:gd name="connsiteY2" fmla="*/ 0 h 606206"/>
              <a:gd name="connsiteX3" fmla="*/ 439220 w 590771"/>
              <a:gd name="connsiteY3" fmla="*/ 606206 h 606206"/>
              <a:gd name="connsiteX4" fmla="*/ 0 w 590771"/>
              <a:gd name="connsiteY4" fmla="*/ 596969 h 606206"/>
              <a:gd name="connsiteX0" fmla="*/ 5466 w 568528"/>
              <a:gd name="connsiteY0" fmla="*/ 596969 h 606206"/>
              <a:gd name="connsiteX1" fmla="*/ 0 w 568528"/>
              <a:gd name="connsiteY1" fmla="*/ 0 h 606206"/>
              <a:gd name="connsiteX2" fmla="*/ 568528 w 568528"/>
              <a:gd name="connsiteY2" fmla="*/ 0 h 606206"/>
              <a:gd name="connsiteX3" fmla="*/ 416977 w 568528"/>
              <a:gd name="connsiteY3" fmla="*/ 606206 h 606206"/>
              <a:gd name="connsiteX4" fmla="*/ 5466 w 568528"/>
              <a:gd name="connsiteY4" fmla="*/ 596969 h 606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8528" h="606206">
                <a:moveTo>
                  <a:pt x="5466" y="596969"/>
                </a:moveTo>
                <a:lnTo>
                  <a:pt x="0" y="0"/>
                </a:lnTo>
                <a:lnTo>
                  <a:pt x="568528" y="0"/>
                </a:lnTo>
                <a:lnTo>
                  <a:pt x="416977" y="606206"/>
                </a:lnTo>
                <a:lnTo>
                  <a:pt x="5466" y="596969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" name="Picture 9" descr="ECSDA_Logo_Full_Transparent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577" y="6457947"/>
            <a:ext cx="756455" cy="28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acsda_logo.gi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430377"/>
            <a:ext cx="1056842" cy="18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1" r="14429"/>
          <a:stretch/>
        </p:blipFill>
        <p:spPr>
          <a:xfrm>
            <a:off x="611560" y="6381328"/>
            <a:ext cx="628448" cy="2837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6279179"/>
            <a:ext cx="577812" cy="48801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6337603"/>
            <a:ext cx="465455" cy="475773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6279179"/>
            <a:ext cx="9144000" cy="5788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88224" y="6381328"/>
            <a:ext cx="2133600" cy="365125"/>
          </a:xfrm>
        </p:spPr>
        <p:txBody>
          <a:bodyPr/>
          <a:lstStyle>
            <a:lvl1pPr>
              <a:defRPr sz="1200" b="1">
                <a:solidFill>
                  <a:schemeClr val="bg1"/>
                </a:solidFill>
                <a:latin typeface="Cambria" pitchFamily="18" charset="0"/>
              </a:defRPr>
            </a:lvl1pPr>
          </a:lstStyle>
          <a:p>
            <a:fld id="{0FBBD347-6F9E-4DA1-A339-1DD30ED1B27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765885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FBEEC-05A5-4B6F-91A6-76C7C27FB310}" type="datetimeFigureOut">
              <a:rPr lang="en-GB" smtClean="0"/>
              <a:pPr/>
              <a:t>01/05/2013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D347-6F9E-4DA1-A339-1DD30ED1B27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052" name="Picture 4" descr="amed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67170"/>
            <a:ext cx="949551" cy="988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AECSD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01437"/>
            <a:ext cx="1107811" cy="866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CSDA_Logo_Full_Transparent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89260"/>
            <a:ext cx="1845538" cy="691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 descr="ACG.gif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1816323" cy="783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acsda_logo.gif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62" y="311841"/>
            <a:ext cx="2578398" cy="45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212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24"/>
          <p:cNvGrpSpPr>
            <a:grpSpLocks/>
          </p:cNvGrpSpPr>
          <p:nvPr userDrawn="1"/>
        </p:nvGrpSpPr>
        <p:grpSpPr bwMode="auto">
          <a:xfrm>
            <a:off x="35496" y="1628800"/>
            <a:ext cx="9047236" cy="5127625"/>
            <a:chOff x="-24756" y="765175"/>
            <a:chExt cx="9047236" cy="5127103"/>
          </a:xfrm>
        </p:grpSpPr>
        <p:pic>
          <p:nvPicPr>
            <p:cNvPr id="7" name="Picture 3" descr="Global Map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24756" y="765175"/>
              <a:ext cx="9047236" cy="44837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0" y="4322618"/>
              <a:ext cx="1496291" cy="1569660"/>
            </a:xfrm>
            <a:prstGeom prst="rect">
              <a:avLst/>
            </a:prstGeom>
            <a:noFill/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ZA" sz="9600" dirty="0">
                  <a:solidFill>
                    <a:srgbClr val="FF3300"/>
                  </a:solidFill>
                </a:rPr>
                <a:t>.</a:t>
              </a:r>
              <a:r>
                <a:rPr lang="en-ZA" sz="1400" b="1" dirty="0">
                  <a:solidFill>
                    <a:schemeClr val="bg1"/>
                  </a:solidFill>
                </a:rPr>
                <a:t>ACG</a:t>
              </a: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339933" y="4322618"/>
              <a:ext cx="1296389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ZA" sz="9600" dirty="0">
                  <a:solidFill>
                    <a:srgbClr val="00B0F0"/>
                  </a:solidFill>
                </a:rPr>
                <a:t>.</a:t>
              </a:r>
              <a:r>
                <a:rPr lang="en-ZA" sz="1400" b="1" dirty="0">
                  <a:solidFill>
                    <a:schemeClr val="bg1"/>
                  </a:solidFill>
                </a:rPr>
                <a:t>ACSDA</a:t>
              </a:r>
              <a:endParaRPr lang="en-ZA" sz="96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>
              <a:spLocks noChangeArrowheads="1"/>
            </p:cNvSpPr>
            <p:nvPr/>
          </p:nvSpPr>
          <p:spPr bwMode="auto">
            <a:xfrm>
              <a:off x="2850077" y="4322618"/>
              <a:ext cx="1353787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ZA" sz="9600" dirty="0">
                  <a:solidFill>
                    <a:srgbClr val="92D050"/>
                  </a:solidFill>
                </a:rPr>
                <a:t>.</a:t>
              </a:r>
              <a:r>
                <a:rPr lang="en-ZA" sz="1400" b="1" dirty="0">
                  <a:solidFill>
                    <a:schemeClr val="bg1"/>
                  </a:solidFill>
                </a:rPr>
                <a:t>AMEDA</a:t>
              </a:r>
              <a:endParaRPr lang="en-ZA" sz="96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>
              <a:off x="4203864" y="4322618"/>
              <a:ext cx="1444834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ZA" sz="9600" dirty="0">
                  <a:solidFill>
                    <a:srgbClr val="FFC000"/>
                  </a:solidFill>
                </a:rPr>
                <a:t>.</a:t>
              </a:r>
              <a:r>
                <a:rPr lang="en-ZA" sz="1400" b="1" dirty="0">
                  <a:solidFill>
                    <a:schemeClr val="bg1"/>
                  </a:solidFill>
                </a:rPr>
                <a:t>AECSD</a:t>
              </a:r>
              <a:endParaRPr lang="en-ZA" sz="9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5648698" y="4322618"/>
              <a:ext cx="2714193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ZA" sz="9600" dirty="0">
                  <a:solidFill>
                    <a:srgbClr val="0070C0"/>
                  </a:solidFill>
                </a:rPr>
                <a:t>.</a:t>
              </a:r>
              <a:r>
                <a:rPr lang="en-ZA" sz="1400" b="1" dirty="0">
                  <a:solidFill>
                    <a:schemeClr val="bg1"/>
                  </a:solidFill>
                </a:rPr>
                <a:t>ECSDA</a:t>
              </a:r>
              <a:endParaRPr lang="en-ZA" sz="96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Flowchart: Connector 12"/>
            <p:cNvSpPr/>
            <p:nvPr/>
          </p:nvSpPr>
          <p:spPr>
            <a:xfrm>
              <a:off x="7169131" y="2368537"/>
              <a:ext cx="45719" cy="45719"/>
            </a:xfrm>
            <a:prstGeom prst="flowChartConnector">
              <a:avLst/>
            </a:prstGeom>
            <a:solidFill>
              <a:srgbClr val="FF33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4" name="Flowchart: Connector 13"/>
            <p:cNvSpPr/>
            <p:nvPr/>
          </p:nvSpPr>
          <p:spPr>
            <a:xfrm>
              <a:off x="7945483" y="3908764"/>
              <a:ext cx="45719" cy="45719"/>
            </a:xfrm>
            <a:prstGeom prst="flowChartConnector">
              <a:avLst/>
            </a:prstGeom>
            <a:solidFill>
              <a:srgbClr val="FF33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5" name="Flowchart: Connector 14"/>
            <p:cNvSpPr/>
            <p:nvPr/>
          </p:nvSpPr>
          <p:spPr>
            <a:xfrm>
              <a:off x="7459486" y="2792484"/>
              <a:ext cx="45719" cy="45719"/>
            </a:xfrm>
            <a:prstGeom prst="flowChartConnector">
              <a:avLst/>
            </a:prstGeom>
            <a:solidFill>
              <a:srgbClr val="FF33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6" name="Flowchart: Connector 15"/>
            <p:cNvSpPr/>
            <p:nvPr/>
          </p:nvSpPr>
          <p:spPr>
            <a:xfrm>
              <a:off x="6889471" y="2838203"/>
              <a:ext cx="45719" cy="45719"/>
            </a:xfrm>
            <a:prstGeom prst="flowChartConnector">
              <a:avLst/>
            </a:prstGeom>
            <a:solidFill>
              <a:srgbClr val="FF33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7" name="Flowchart: Connector 16"/>
            <p:cNvSpPr/>
            <p:nvPr/>
          </p:nvSpPr>
          <p:spPr>
            <a:xfrm>
              <a:off x="7505205" y="3431969"/>
              <a:ext cx="45719" cy="45719"/>
            </a:xfrm>
            <a:prstGeom prst="flowChartConnector">
              <a:avLst/>
            </a:prstGeom>
            <a:solidFill>
              <a:srgbClr val="FF33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8" name="Flowchart: Connector 17"/>
            <p:cNvSpPr/>
            <p:nvPr/>
          </p:nvSpPr>
          <p:spPr>
            <a:xfrm>
              <a:off x="8146473" y="2414256"/>
              <a:ext cx="45719" cy="45719"/>
            </a:xfrm>
            <a:prstGeom prst="flowChartConnector">
              <a:avLst/>
            </a:prstGeom>
            <a:solidFill>
              <a:srgbClr val="FF00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9" name="Flowchart: Connector 18"/>
            <p:cNvSpPr/>
            <p:nvPr/>
          </p:nvSpPr>
          <p:spPr>
            <a:xfrm>
              <a:off x="7744494" y="2322818"/>
              <a:ext cx="45719" cy="45719"/>
            </a:xfrm>
            <a:prstGeom prst="flowChartConnector">
              <a:avLst/>
            </a:prstGeom>
            <a:solidFill>
              <a:srgbClr val="FF33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20" name="Flowchart: Connector 19"/>
            <p:cNvSpPr/>
            <p:nvPr/>
          </p:nvSpPr>
          <p:spPr>
            <a:xfrm>
              <a:off x="7123412" y="3386250"/>
              <a:ext cx="45719" cy="45719"/>
            </a:xfrm>
            <a:prstGeom prst="flowChartConnector">
              <a:avLst/>
            </a:prstGeom>
            <a:solidFill>
              <a:srgbClr val="FF33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21" name="Flowchart: Connector 20"/>
            <p:cNvSpPr/>
            <p:nvPr/>
          </p:nvSpPr>
          <p:spPr>
            <a:xfrm>
              <a:off x="6283829" y="2056213"/>
              <a:ext cx="45719" cy="45719"/>
            </a:xfrm>
            <a:prstGeom prst="flowChartConnector">
              <a:avLst/>
            </a:prstGeom>
            <a:solidFill>
              <a:srgbClr val="FF33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22" name="Flowchart: Connector 21"/>
            <p:cNvSpPr/>
            <p:nvPr/>
          </p:nvSpPr>
          <p:spPr>
            <a:xfrm>
              <a:off x="6436229" y="3477688"/>
              <a:ext cx="45719" cy="45719"/>
            </a:xfrm>
            <a:prstGeom prst="flowChartConnector">
              <a:avLst/>
            </a:prstGeom>
            <a:solidFill>
              <a:srgbClr val="FF33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23" name="Flowchart: Connector 22"/>
            <p:cNvSpPr/>
            <p:nvPr/>
          </p:nvSpPr>
          <p:spPr>
            <a:xfrm>
              <a:off x="7214850" y="2101932"/>
              <a:ext cx="45719" cy="45719"/>
            </a:xfrm>
            <a:prstGeom prst="flowChartConnector">
              <a:avLst/>
            </a:prstGeom>
            <a:solidFill>
              <a:srgbClr val="FF33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24" name="Flowchart: Connector 23"/>
            <p:cNvSpPr/>
            <p:nvPr/>
          </p:nvSpPr>
          <p:spPr>
            <a:xfrm>
              <a:off x="8908276" y="4621284"/>
              <a:ext cx="45719" cy="45719"/>
            </a:xfrm>
            <a:prstGeom prst="flowChartConnector">
              <a:avLst/>
            </a:prstGeom>
            <a:solidFill>
              <a:srgbClr val="FF33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25" name="Flowchart: Connector 24"/>
            <p:cNvSpPr/>
            <p:nvPr/>
          </p:nvSpPr>
          <p:spPr>
            <a:xfrm>
              <a:off x="6283829" y="2746765"/>
              <a:ext cx="45719" cy="45719"/>
            </a:xfrm>
            <a:prstGeom prst="flowChartConnector">
              <a:avLst/>
            </a:prstGeom>
            <a:solidFill>
              <a:srgbClr val="FF33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26" name="Flowchart: Connector 25"/>
            <p:cNvSpPr/>
            <p:nvPr/>
          </p:nvSpPr>
          <p:spPr>
            <a:xfrm>
              <a:off x="7698775" y="3087584"/>
              <a:ext cx="45719" cy="45719"/>
            </a:xfrm>
            <a:prstGeom prst="flowChartConnector">
              <a:avLst/>
            </a:prstGeom>
            <a:solidFill>
              <a:srgbClr val="FF00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27" name="Flowchart: Connector 26"/>
            <p:cNvSpPr/>
            <p:nvPr/>
          </p:nvSpPr>
          <p:spPr>
            <a:xfrm>
              <a:off x="7260569" y="3523407"/>
              <a:ext cx="45719" cy="45719"/>
            </a:xfrm>
            <a:prstGeom prst="flowChartConnector">
              <a:avLst/>
            </a:prstGeom>
            <a:solidFill>
              <a:srgbClr val="FF33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28" name="Flowchart: Connector 27"/>
            <p:cNvSpPr/>
            <p:nvPr/>
          </p:nvSpPr>
          <p:spPr>
            <a:xfrm>
              <a:off x="6634348" y="3340531"/>
              <a:ext cx="45719" cy="45719"/>
            </a:xfrm>
            <a:prstGeom prst="flowChartConnector">
              <a:avLst/>
            </a:prstGeom>
            <a:solidFill>
              <a:srgbClr val="FF33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29" name="Flowchart: Connector 28"/>
            <p:cNvSpPr/>
            <p:nvPr/>
          </p:nvSpPr>
          <p:spPr>
            <a:xfrm>
              <a:off x="7191990" y="3041865"/>
              <a:ext cx="45719" cy="45719"/>
            </a:xfrm>
            <a:prstGeom prst="flowChartConnector">
              <a:avLst/>
            </a:prstGeom>
            <a:solidFill>
              <a:srgbClr val="FF00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30" name="Flowchart: Connector 29"/>
            <p:cNvSpPr/>
            <p:nvPr/>
          </p:nvSpPr>
          <p:spPr>
            <a:xfrm>
              <a:off x="7698775" y="2792484"/>
              <a:ext cx="45719" cy="45719"/>
            </a:xfrm>
            <a:prstGeom prst="flowChartConnector">
              <a:avLst/>
            </a:prstGeom>
            <a:solidFill>
              <a:srgbClr val="FF33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31" name="Flowchart: Connector 30"/>
            <p:cNvSpPr/>
            <p:nvPr/>
          </p:nvSpPr>
          <p:spPr>
            <a:xfrm>
              <a:off x="7413767" y="3019005"/>
              <a:ext cx="45719" cy="45719"/>
            </a:xfrm>
            <a:prstGeom prst="flowChartConnector">
              <a:avLst/>
            </a:prstGeom>
            <a:solidFill>
              <a:srgbClr val="FF00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32" name="Flowchart: Connector 31"/>
            <p:cNvSpPr/>
            <p:nvPr/>
          </p:nvSpPr>
          <p:spPr>
            <a:xfrm>
              <a:off x="6192391" y="2300051"/>
              <a:ext cx="45719" cy="45719"/>
            </a:xfrm>
            <a:prstGeom prst="flowChartConnector">
              <a:avLst/>
            </a:prstGeom>
            <a:solidFill>
              <a:srgbClr val="FF3300"/>
            </a:solidFill>
            <a:ln w="76200">
              <a:solidFill>
                <a:srgbClr val="FF3300"/>
              </a:solidFill>
            </a:ln>
            <a:effectLst>
              <a:glow rad="1016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33" name="Flowchart: Connector 32"/>
            <p:cNvSpPr/>
            <p:nvPr/>
          </p:nvSpPr>
          <p:spPr>
            <a:xfrm>
              <a:off x="1923803" y="2345677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34" name="Flowchart: Connector 33"/>
            <p:cNvSpPr/>
            <p:nvPr/>
          </p:nvSpPr>
          <p:spPr>
            <a:xfrm>
              <a:off x="2994364" y="4132613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35" name="Flowchart: Connector 34"/>
            <p:cNvSpPr/>
            <p:nvPr/>
          </p:nvSpPr>
          <p:spPr>
            <a:xfrm>
              <a:off x="2850077" y="4178332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36" name="Flowchart: Connector 35"/>
            <p:cNvSpPr/>
            <p:nvPr/>
          </p:nvSpPr>
          <p:spPr>
            <a:xfrm>
              <a:off x="3469377" y="3569126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37" name="Flowchart: Connector 36"/>
            <p:cNvSpPr/>
            <p:nvPr/>
          </p:nvSpPr>
          <p:spPr>
            <a:xfrm>
              <a:off x="3537955" y="3660564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38" name="Flowchart: Connector 37"/>
            <p:cNvSpPr/>
            <p:nvPr/>
          </p:nvSpPr>
          <p:spPr>
            <a:xfrm>
              <a:off x="2804358" y="3064724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39" name="Flowchart: Connector 38"/>
            <p:cNvSpPr/>
            <p:nvPr/>
          </p:nvSpPr>
          <p:spPr>
            <a:xfrm>
              <a:off x="2933898" y="2769624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40" name="Flowchart: Connector 39"/>
            <p:cNvSpPr/>
            <p:nvPr/>
          </p:nvSpPr>
          <p:spPr>
            <a:xfrm>
              <a:off x="2590603" y="3477688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41" name="Flowchart: Connector 40"/>
            <p:cNvSpPr/>
            <p:nvPr/>
          </p:nvSpPr>
          <p:spPr>
            <a:xfrm>
              <a:off x="2979617" y="3863045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42" name="Flowchart: Connector 41"/>
            <p:cNvSpPr/>
            <p:nvPr/>
          </p:nvSpPr>
          <p:spPr>
            <a:xfrm>
              <a:off x="3423658" y="4086894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43" name="Flowchart: Connector 42"/>
            <p:cNvSpPr/>
            <p:nvPr/>
          </p:nvSpPr>
          <p:spPr>
            <a:xfrm>
              <a:off x="2781498" y="3477688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44" name="Flowchart: Connector 43"/>
            <p:cNvSpPr/>
            <p:nvPr/>
          </p:nvSpPr>
          <p:spPr>
            <a:xfrm>
              <a:off x="2567743" y="3637704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45" name="Flowchart: Connector 44"/>
            <p:cNvSpPr/>
            <p:nvPr/>
          </p:nvSpPr>
          <p:spPr>
            <a:xfrm>
              <a:off x="1688078" y="1733797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46" name="Flowchart: Connector 45"/>
            <p:cNvSpPr/>
            <p:nvPr/>
          </p:nvSpPr>
          <p:spPr>
            <a:xfrm>
              <a:off x="2758638" y="4529846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47" name="Flowchart: Connector 46"/>
            <p:cNvSpPr/>
            <p:nvPr/>
          </p:nvSpPr>
          <p:spPr>
            <a:xfrm>
              <a:off x="2590603" y="2815343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48" name="Flowchart: Connector 47"/>
            <p:cNvSpPr/>
            <p:nvPr/>
          </p:nvSpPr>
          <p:spPr>
            <a:xfrm>
              <a:off x="2804358" y="2861062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49" name="Flowchart: Connector 48"/>
            <p:cNvSpPr/>
            <p:nvPr/>
          </p:nvSpPr>
          <p:spPr>
            <a:xfrm>
              <a:off x="2291938" y="3064724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50" name="Flowchart: Connector 49"/>
            <p:cNvSpPr/>
            <p:nvPr/>
          </p:nvSpPr>
          <p:spPr>
            <a:xfrm>
              <a:off x="2522024" y="3133303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51" name="Flowchart: Connector 50"/>
            <p:cNvSpPr/>
            <p:nvPr/>
          </p:nvSpPr>
          <p:spPr>
            <a:xfrm>
              <a:off x="1946662" y="2792483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52" name="Flowchart: Connector 51"/>
            <p:cNvSpPr/>
            <p:nvPr/>
          </p:nvSpPr>
          <p:spPr>
            <a:xfrm>
              <a:off x="2735779" y="3863045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53" name="Flowchart: Connector 52"/>
            <p:cNvSpPr/>
            <p:nvPr/>
          </p:nvSpPr>
          <p:spPr>
            <a:xfrm>
              <a:off x="2476305" y="2967743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54" name="Flowchart: Connector 53"/>
            <p:cNvSpPr/>
            <p:nvPr/>
          </p:nvSpPr>
          <p:spPr>
            <a:xfrm>
              <a:off x="3132017" y="4201191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55" name="Flowchart: Connector 54"/>
            <p:cNvSpPr/>
            <p:nvPr/>
          </p:nvSpPr>
          <p:spPr>
            <a:xfrm>
              <a:off x="2956757" y="3340531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56" name="Flowchart: Connector 55"/>
            <p:cNvSpPr/>
            <p:nvPr/>
          </p:nvSpPr>
          <p:spPr>
            <a:xfrm>
              <a:off x="2124075" y="2973286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57" name="Flowchart: Connector 56"/>
            <p:cNvSpPr/>
            <p:nvPr/>
          </p:nvSpPr>
          <p:spPr>
            <a:xfrm>
              <a:off x="2979617" y="3133303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58" name="Flowchart: Connector 57"/>
            <p:cNvSpPr/>
            <p:nvPr/>
          </p:nvSpPr>
          <p:spPr>
            <a:xfrm>
              <a:off x="5260769" y="4155472"/>
              <a:ext cx="45719" cy="45719"/>
            </a:xfrm>
            <a:prstGeom prst="flowChartConnector">
              <a:avLst/>
            </a:prstGeom>
            <a:solidFill>
              <a:srgbClr val="00B0F0"/>
            </a:solidFill>
            <a:ln w="76200">
              <a:solidFill>
                <a:srgbClr val="00B0F0"/>
              </a:solidFill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59" name="Flowchart: Connector 58"/>
            <p:cNvSpPr/>
            <p:nvPr/>
          </p:nvSpPr>
          <p:spPr>
            <a:xfrm>
              <a:off x="5915694" y="2815343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60" name="Flowchart: Connector 59"/>
            <p:cNvSpPr/>
            <p:nvPr/>
          </p:nvSpPr>
          <p:spPr>
            <a:xfrm>
              <a:off x="4597533" y="2701046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61" name="Flowchart: Connector 60"/>
            <p:cNvSpPr/>
            <p:nvPr/>
          </p:nvSpPr>
          <p:spPr>
            <a:xfrm>
              <a:off x="5869975" y="2723905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62" name="Flowchart: Connector 61"/>
            <p:cNvSpPr/>
            <p:nvPr/>
          </p:nvSpPr>
          <p:spPr>
            <a:xfrm>
              <a:off x="6007132" y="2723904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63" name="Flowchart: Connector 62"/>
            <p:cNvSpPr/>
            <p:nvPr/>
          </p:nvSpPr>
          <p:spPr>
            <a:xfrm>
              <a:off x="5306488" y="2769624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64" name="Flowchart: Connector 63"/>
            <p:cNvSpPr/>
            <p:nvPr/>
          </p:nvSpPr>
          <p:spPr>
            <a:xfrm>
              <a:off x="4551814" y="3179022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65" name="Flowchart: Connector 64"/>
            <p:cNvSpPr/>
            <p:nvPr/>
          </p:nvSpPr>
          <p:spPr>
            <a:xfrm>
              <a:off x="5602979" y="2459975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66" name="Flowchart: Connector 65"/>
            <p:cNvSpPr/>
            <p:nvPr/>
          </p:nvSpPr>
          <p:spPr>
            <a:xfrm>
              <a:off x="4953793" y="2701045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67" name="Flowchart: Connector 66"/>
            <p:cNvSpPr/>
            <p:nvPr/>
          </p:nvSpPr>
          <p:spPr>
            <a:xfrm>
              <a:off x="5557260" y="3409109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68" name="Flowchart: Connector 67"/>
            <p:cNvSpPr/>
            <p:nvPr/>
          </p:nvSpPr>
          <p:spPr>
            <a:xfrm>
              <a:off x="5778537" y="2609607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69" name="Flowchart: Connector 68"/>
            <p:cNvSpPr/>
            <p:nvPr/>
          </p:nvSpPr>
          <p:spPr>
            <a:xfrm>
              <a:off x="5511541" y="2505694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70" name="Flowchart: Connector 69"/>
            <p:cNvSpPr/>
            <p:nvPr/>
          </p:nvSpPr>
          <p:spPr>
            <a:xfrm>
              <a:off x="6029991" y="3954483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71" name="Flowchart: Connector 70"/>
            <p:cNvSpPr/>
            <p:nvPr/>
          </p:nvSpPr>
          <p:spPr>
            <a:xfrm>
              <a:off x="4360026" y="2586747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72" name="Flowchart: Connector 71"/>
            <p:cNvSpPr/>
            <p:nvPr/>
          </p:nvSpPr>
          <p:spPr>
            <a:xfrm>
              <a:off x="4816636" y="3179021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73" name="Flowchart: Connector 72"/>
            <p:cNvSpPr/>
            <p:nvPr/>
          </p:nvSpPr>
          <p:spPr>
            <a:xfrm>
              <a:off x="6068094" y="2883922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74" name="Flowchart: Connector 73"/>
            <p:cNvSpPr/>
            <p:nvPr/>
          </p:nvSpPr>
          <p:spPr>
            <a:xfrm>
              <a:off x="5778537" y="2792483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75" name="Flowchart: Connector 74"/>
            <p:cNvSpPr/>
            <p:nvPr/>
          </p:nvSpPr>
          <p:spPr>
            <a:xfrm>
              <a:off x="5625838" y="2723905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76" name="Flowchart: Connector 75"/>
            <p:cNvSpPr/>
            <p:nvPr/>
          </p:nvSpPr>
          <p:spPr>
            <a:xfrm>
              <a:off x="4770917" y="2541028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77" name="Flowchart: Connector 76"/>
            <p:cNvSpPr/>
            <p:nvPr/>
          </p:nvSpPr>
          <p:spPr>
            <a:xfrm>
              <a:off x="5136669" y="4224051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78" name="Flowchart: Connector 77"/>
            <p:cNvSpPr/>
            <p:nvPr/>
          </p:nvSpPr>
          <p:spPr>
            <a:xfrm>
              <a:off x="5648698" y="2883921"/>
              <a:ext cx="45719" cy="45719"/>
            </a:xfrm>
            <a:prstGeom prst="flowChartConnector">
              <a:avLst/>
            </a:prstGeom>
            <a:solidFill>
              <a:srgbClr val="92D050"/>
            </a:solidFill>
            <a:ln w="76200">
              <a:solidFill>
                <a:srgbClr val="92D050"/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79" name="Flowchart: Connector 78"/>
            <p:cNvSpPr/>
            <p:nvPr/>
          </p:nvSpPr>
          <p:spPr>
            <a:xfrm>
              <a:off x="5778537" y="2345770"/>
              <a:ext cx="45719" cy="45719"/>
            </a:xfrm>
            <a:prstGeom prst="flowChartConnector">
              <a:avLst/>
            </a:prstGeom>
            <a:solidFill>
              <a:schemeClr val="accent6"/>
            </a:solidFill>
            <a:ln w="76200">
              <a:solidFill>
                <a:schemeClr val="accent6"/>
              </a:solidFill>
            </a:ln>
            <a:effectLst>
              <a:glow rad="228600">
                <a:srgbClr val="FFC000">
                  <a:alpha val="40000"/>
                </a:srgb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80" name="Flowchart: Connector 79"/>
            <p:cNvSpPr/>
            <p:nvPr/>
          </p:nvSpPr>
          <p:spPr>
            <a:xfrm>
              <a:off x="6022375" y="2254332"/>
              <a:ext cx="45719" cy="45719"/>
            </a:xfrm>
            <a:prstGeom prst="flowChartConnector">
              <a:avLst/>
            </a:prstGeom>
            <a:solidFill>
              <a:schemeClr val="accent6"/>
            </a:solidFill>
            <a:ln w="76200">
              <a:solidFill>
                <a:schemeClr val="accent6"/>
              </a:solidFill>
            </a:ln>
            <a:effectLst>
              <a:glow rad="228600">
                <a:srgbClr val="FFC000">
                  <a:alpha val="40000"/>
                </a:srgb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81" name="Flowchart: Connector 80"/>
            <p:cNvSpPr/>
            <p:nvPr/>
          </p:nvSpPr>
          <p:spPr>
            <a:xfrm>
              <a:off x="5671557" y="2277099"/>
              <a:ext cx="45719" cy="45719"/>
            </a:xfrm>
            <a:prstGeom prst="flowChartConnector">
              <a:avLst/>
            </a:prstGeom>
            <a:solidFill>
              <a:schemeClr val="accent6"/>
            </a:solidFill>
            <a:ln w="76200">
              <a:solidFill>
                <a:schemeClr val="accent6"/>
              </a:solidFill>
            </a:ln>
            <a:effectLst>
              <a:glow rad="228600">
                <a:srgbClr val="FFC000">
                  <a:alpha val="40000"/>
                </a:srgb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82" name="Flowchart: Connector 81"/>
            <p:cNvSpPr/>
            <p:nvPr/>
          </p:nvSpPr>
          <p:spPr>
            <a:xfrm>
              <a:off x="6436229" y="2124791"/>
              <a:ext cx="45719" cy="45719"/>
            </a:xfrm>
            <a:prstGeom prst="flowChartConnector">
              <a:avLst/>
            </a:prstGeom>
            <a:solidFill>
              <a:schemeClr val="accent6"/>
            </a:solidFill>
            <a:ln w="76200">
              <a:solidFill>
                <a:schemeClr val="accent6"/>
              </a:solidFill>
            </a:ln>
            <a:effectLst>
              <a:glow rad="228600">
                <a:srgbClr val="FFC000">
                  <a:alpha val="40000"/>
                </a:srgb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83" name="Flowchart: Connector 82"/>
            <p:cNvSpPr/>
            <p:nvPr/>
          </p:nvSpPr>
          <p:spPr>
            <a:xfrm>
              <a:off x="6390510" y="2345677"/>
              <a:ext cx="45719" cy="45719"/>
            </a:xfrm>
            <a:prstGeom prst="flowChartConnector">
              <a:avLst/>
            </a:prstGeom>
            <a:solidFill>
              <a:schemeClr val="accent6"/>
            </a:solidFill>
            <a:ln w="76200">
              <a:solidFill>
                <a:schemeClr val="accent6"/>
              </a:solidFill>
            </a:ln>
            <a:effectLst>
              <a:glow rad="228600">
                <a:srgbClr val="FFC000">
                  <a:alpha val="40000"/>
                </a:srgb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84" name="Flowchart: Connector 83"/>
            <p:cNvSpPr/>
            <p:nvPr/>
          </p:nvSpPr>
          <p:spPr>
            <a:xfrm>
              <a:off x="7077693" y="1465016"/>
              <a:ext cx="45719" cy="45719"/>
            </a:xfrm>
            <a:prstGeom prst="flowChartConnector">
              <a:avLst/>
            </a:prstGeom>
            <a:solidFill>
              <a:schemeClr val="accent6"/>
            </a:solidFill>
            <a:ln w="76200">
              <a:solidFill>
                <a:schemeClr val="accent6"/>
              </a:solidFill>
            </a:ln>
            <a:effectLst>
              <a:glow rad="228600">
                <a:srgbClr val="FFC000">
                  <a:alpha val="40000"/>
                </a:srgb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85" name="Flowchart: Connector 84"/>
            <p:cNvSpPr/>
            <p:nvPr/>
          </p:nvSpPr>
          <p:spPr>
            <a:xfrm>
              <a:off x="5306488" y="2010493"/>
              <a:ext cx="45719" cy="45719"/>
            </a:xfrm>
            <a:prstGeom prst="flowChartConnector">
              <a:avLst/>
            </a:prstGeom>
            <a:solidFill>
              <a:schemeClr val="accent6"/>
            </a:solidFill>
            <a:ln w="76200">
              <a:solidFill>
                <a:schemeClr val="accent6"/>
              </a:solidFill>
            </a:ln>
            <a:effectLst>
              <a:glow rad="228600">
                <a:srgbClr val="FFC000">
                  <a:alpha val="40000"/>
                </a:srgb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86" name="Flowchart: Connector 85"/>
            <p:cNvSpPr/>
            <p:nvPr/>
          </p:nvSpPr>
          <p:spPr>
            <a:xfrm>
              <a:off x="4999512" y="1779516"/>
              <a:ext cx="45719" cy="45719"/>
            </a:xfrm>
            <a:prstGeom prst="flowChartConnector">
              <a:avLst/>
            </a:prstGeom>
            <a:solidFill>
              <a:schemeClr val="accent6"/>
            </a:solidFill>
            <a:ln w="76200">
              <a:solidFill>
                <a:schemeClr val="accent6"/>
              </a:solidFill>
            </a:ln>
            <a:effectLst>
              <a:glow rad="228600">
                <a:srgbClr val="FFC000">
                  <a:alpha val="40000"/>
                </a:srgb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87" name="Flowchart: Connector 86"/>
            <p:cNvSpPr/>
            <p:nvPr/>
          </p:nvSpPr>
          <p:spPr>
            <a:xfrm>
              <a:off x="5260769" y="1710937"/>
              <a:ext cx="45719" cy="45719"/>
            </a:xfrm>
            <a:prstGeom prst="flowChartConnector">
              <a:avLst/>
            </a:prstGeom>
            <a:solidFill>
              <a:schemeClr val="accent6"/>
            </a:solidFill>
            <a:ln w="76200">
              <a:solidFill>
                <a:schemeClr val="accent6"/>
              </a:solidFill>
            </a:ln>
            <a:effectLst>
              <a:glow rad="228600">
                <a:srgbClr val="FFC000">
                  <a:alpha val="40000"/>
                </a:srgb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88" name="Flowchart: Connector 87"/>
            <p:cNvSpPr/>
            <p:nvPr/>
          </p:nvSpPr>
          <p:spPr>
            <a:xfrm>
              <a:off x="5694416" y="2101931"/>
              <a:ext cx="45719" cy="45719"/>
            </a:xfrm>
            <a:prstGeom prst="flowChartConnector">
              <a:avLst/>
            </a:prstGeom>
            <a:solidFill>
              <a:schemeClr val="accent6"/>
            </a:solidFill>
            <a:ln w="76200">
              <a:solidFill>
                <a:schemeClr val="accent6"/>
              </a:solidFill>
            </a:ln>
            <a:effectLst>
              <a:glow rad="228600">
                <a:srgbClr val="FFC000">
                  <a:alpha val="40000"/>
                </a:srgb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89" name="Flowchart: Connector 88"/>
            <p:cNvSpPr/>
            <p:nvPr/>
          </p:nvSpPr>
          <p:spPr>
            <a:xfrm>
              <a:off x="4047703" y="1247799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90" name="Flowchart: Connector 89"/>
            <p:cNvSpPr/>
            <p:nvPr/>
          </p:nvSpPr>
          <p:spPr>
            <a:xfrm>
              <a:off x="4337166" y="1825235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91" name="Flowchart: Connector 90"/>
            <p:cNvSpPr/>
            <p:nvPr/>
          </p:nvSpPr>
          <p:spPr>
            <a:xfrm>
              <a:off x="4551814" y="1825235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92" name="Flowchart: Connector 91"/>
            <p:cNvSpPr/>
            <p:nvPr/>
          </p:nvSpPr>
          <p:spPr>
            <a:xfrm>
              <a:off x="4862355" y="1247799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93" name="Flowchart: Connector 92"/>
            <p:cNvSpPr/>
            <p:nvPr/>
          </p:nvSpPr>
          <p:spPr>
            <a:xfrm>
              <a:off x="4930933" y="1419297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94" name="Flowchart: Connector 93"/>
            <p:cNvSpPr/>
            <p:nvPr/>
          </p:nvSpPr>
          <p:spPr>
            <a:xfrm>
              <a:off x="5237909" y="1293518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95" name="Flowchart: Connector 94"/>
            <p:cNvSpPr/>
            <p:nvPr/>
          </p:nvSpPr>
          <p:spPr>
            <a:xfrm>
              <a:off x="6680067" y="1510735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96" name="Flowchart: Connector 95"/>
            <p:cNvSpPr/>
            <p:nvPr/>
          </p:nvSpPr>
          <p:spPr>
            <a:xfrm>
              <a:off x="5397926" y="2368629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97" name="Flowchart: Connector 96"/>
            <p:cNvSpPr/>
            <p:nvPr/>
          </p:nvSpPr>
          <p:spPr>
            <a:xfrm>
              <a:off x="5465822" y="2033353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98" name="Flowchart: Connector 97"/>
            <p:cNvSpPr/>
            <p:nvPr/>
          </p:nvSpPr>
          <p:spPr>
            <a:xfrm>
              <a:off x="5192190" y="1556454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99" name="Flowchart: Connector 98"/>
            <p:cNvSpPr/>
            <p:nvPr/>
          </p:nvSpPr>
          <p:spPr>
            <a:xfrm>
              <a:off x="5113809" y="1665218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00" name="Flowchart: Connector 99"/>
            <p:cNvSpPr/>
            <p:nvPr/>
          </p:nvSpPr>
          <p:spPr>
            <a:xfrm>
              <a:off x="5045231" y="1893813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01" name="Flowchart: Connector 100"/>
            <p:cNvSpPr/>
            <p:nvPr/>
          </p:nvSpPr>
          <p:spPr>
            <a:xfrm>
              <a:off x="4793776" y="1893813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02" name="Flowchart: Connector 101"/>
            <p:cNvSpPr/>
            <p:nvPr/>
          </p:nvSpPr>
          <p:spPr>
            <a:xfrm>
              <a:off x="4337166" y="2345677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03" name="Flowchart: Connector 102"/>
            <p:cNvSpPr/>
            <p:nvPr/>
          </p:nvSpPr>
          <p:spPr>
            <a:xfrm>
              <a:off x="4506095" y="2345677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04" name="Flowchart: Connector 103"/>
            <p:cNvSpPr/>
            <p:nvPr/>
          </p:nvSpPr>
          <p:spPr>
            <a:xfrm>
              <a:off x="4574673" y="2101932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05" name="Flowchart: Connector 104"/>
            <p:cNvSpPr/>
            <p:nvPr/>
          </p:nvSpPr>
          <p:spPr>
            <a:xfrm>
              <a:off x="4839495" y="2231380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06" name="Flowchart: Connector 105"/>
            <p:cNvSpPr/>
            <p:nvPr/>
          </p:nvSpPr>
          <p:spPr>
            <a:xfrm>
              <a:off x="4770917" y="2101932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07" name="Flowchart: Connector 106"/>
            <p:cNvSpPr/>
            <p:nvPr/>
          </p:nvSpPr>
          <p:spPr>
            <a:xfrm>
              <a:off x="5113809" y="2345677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08" name="Flowchart: Connector 107"/>
            <p:cNvSpPr/>
            <p:nvPr/>
          </p:nvSpPr>
          <p:spPr>
            <a:xfrm>
              <a:off x="4816636" y="1642358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09" name="Flowchart: Connector 108"/>
            <p:cNvSpPr/>
            <p:nvPr/>
          </p:nvSpPr>
          <p:spPr>
            <a:xfrm>
              <a:off x="4953792" y="2056213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10" name="Flowchart: Connector 109"/>
            <p:cNvSpPr/>
            <p:nvPr/>
          </p:nvSpPr>
          <p:spPr>
            <a:xfrm>
              <a:off x="5090949" y="2185661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11" name="Flowchart: Connector 110"/>
            <p:cNvSpPr/>
            <p:nvPr/>
          </p:nvSpPr>
          <p:spPr>
            <a:xfrm>
              <a:off x="5283628" y="2208520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12" name="Flowchart: Connector 111"/>
            <p:cNvSpPr/>
            <p:nvPr/>
          </p:nvSpPr>
          <p:spPr>
            <a:xfrm>
              <a:off x="4930932" y="1619499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13" name="Flowchart: Connector 112"/>
            <p:cNvSpPr/>
            <p:nvPr/>
          </p:nvSpPr>
          <p:spPr>
            <a:xfrm>
              <a:off x="5488681" y="1870953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14" name="Flowchart: Connector 113"/>
            <p:cNvSpPr/>
            <p:nvPr/>
          </p:nvSpPr>
          <p:spPr>
            <a:xfrm>
              <a:off x="4643252" y="2322910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15" name="Flowchart: Connector 114"/>
            <p:cNvSpPr/>
            <p:nvPr/>
          </p:nvSpPr>
          <p:spPr>
            <a:xfrm>
              <a:off x="4551814" y="1665217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16" name="Flowchart: Connector 115"/>
            <p:cNvSpPr/>
            <p:nvPr/>
          </p:nvSpPr>
          <p:spPr>
            <a:xfrm>
              <a:off x="5192190" y="1893812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17" name="Flowchart: Connector 116"/>
            <p:cNvSpPr/>
            <p:nvPr/>
          </p:nvSpPr>
          <p:spPr>
            <a:xfrm>
              <a:off x="5442962" y="1688078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18" name="Flowchart: Connector 117"/>
            <p:cNvSpPr/>
            <p:nvPr/>
          </p:nvSpPr>
          <p:spPr>
            <a:xfrm>
              <a:off x="4953793" y="2322817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19" name="Flowchart: Connector 118"/>
            <p:cNvSpPr/>
            <p:nvPr/>
          </p:nvSpPr>
          <p:spPr>
            <a:xfrm>
              <a:off x="4483235" y="1964774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20" name="Flowchart: Connector 119"/>
            <p:cNvSpPr/>
            <p:nvPr/>
          </p:nvSpPr>
          <p:spPr>
            <a:xfrm>
              <a:off x="5397243" y="1487875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21" name="Flowchart: Connector 120"/>
            <p:cNvSpPr/>
            <p:nvPr/>
          </p:nvSpPr>
          <p:spPr>
            <a:xfrm>
              <a:off x="4748057" y="1510734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  <p:sp>
          <p:nvSpPr>
            <p:cNvPr id="122" name="Flowchart: Connector 121"/>
            <p:cNvSpPr/>
            <p:nvPr/>
          </p:nvSpPr>
          <p:spPr>
            <a:xfrm>
              <a:off x="5068089" y="1339237"/>
              <a:ext cx="45719" cy="45719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rgbClr val="0070C0"/>
              </a:solidFill>
            </a:ln>
            <a:effectLst>
              <a:glow rad="101600">
                <a:schemeClr val="tx2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ZA">
                <a:solidFill>
                  <a:prstClr val="white"/>
                </a:solidFill>
              </a:endParaRPr>
            </a:p>
          </p:txBody>
        </p:sp>
      </p:grpSp>
      <p:sp>
        <p:nvSpPr>
          <p:cNvPr id="123" name="Title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998984"/>
          </a:xfrm>
        </p:spPr>
        <p:txBody>
          <a:bodyPr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World Forum of CSDs (WFC) 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187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FBEEC-05A5-4B6F-91A6-76C7C27FB310}" type="datetimeFigureOut">
              <a:rPr lang="en-GB" smtClean="0"/>
              <a:pPr/>
              <a:t>01/05/2013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BD347-6F9E-4DA1-A339-1DD30ED1B27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448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ambr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mbr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mbr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mbr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mbr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mbr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2.png"/><Relationship Id="rId7" Type="http://schemas.openxmlformats.org/officeDocument/2006/relationships/diagramData" Target="../diagrams/data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microsoft.com/office/2007/relationships/diagramDrawing" Target="../diagrams/drawing1.xml"/><Relationship Id="rId5" Type="http://schemas.openxmlformats.org/officeDocument/2006/relationships/image" Target="../media/image4.gif"/><Relationship Id="rId10" Type="http://schemas.openxmlformats.org/officeDocument/2006/relationships/diagramColors" Target="../diagrams/colors1.xml"/><Relationship Id="rId4" Type="http://schemas.openxmlformats.org/officeDocument/2006/relationships/image" Target="../media/image7.png"/><Relationship Id="rId9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diagramDrawing" Target="../diagrams/drawing2.xml"/><Relationship Id="rId3" Type="http://schemas.openxmlformats.org/officeDocument/2006/relationships/image" Target="../media/image13.jpeg"/><Relationship Id="rId7" Type="http://schemas.openxmlformats.org/officeDocument/2006/relationships/image" Target="../media/image4.gif"/><Relationship Id="rId12" Type="http://schemas.openxmlformats.org/officeDocument/2006/relationships/diagramColors" Target="../diagrams/colors2.xml"/><Relationship Id="rId2" Type="http://schemas.openxmlformats.org/officeDocument/2006/relationships/hyperlink" Target="http://www.csr-ukraine.org/indeks_prozorosti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diagramQuickStyle" Target="../diagrams/quickStyle2.xml"/><Relationship Id="rId5" Type="http://schemas.openxmlformats.org/officeDocument/2006/relationships/image" Target="../media/image2.png"/><Relationship Id="rId10" Type="http://schemas.openxmlformats.org/officeDocument/2006/relationships/diagramLayout" Target="../diagrams/layout2.xml"/><Relationship Id="rId4" Type="http://schemas.openxmlformats.org/officeDocument/2006/relationships/image" Target="../media/image6.png"/><Relationship Id="rId9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image" Target="../media/image2.png"/><Relationship Id="rId7" Type="http://schemas.openxmlformats.org/officeDocument/2006/relationships/diagramData" Target="../diagrams/data3.xml"/><Relationship Id="rId12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microsoft.com/office/2007/relationships/diagramDrawing" Target="../diagrams/drawing3.xml"/><Relationship Id="rId5" Type="http://schemas.openxmlformats.org/officeDocument/2006/relationships/image" Target="../media/image4.gif"/><Relationship Id="rId10" Type="http://schemas.openxmlformats.org/officeDocument/2006/relationships/diagramColors" Target="../diagrams/colors3.xml"/><Relationship Id="rId4" Type="http://schemas.openxmlformats.org/officeDocument/2006/relationships/image" Target="../media/image7.png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12" Type="http://schemas.openxmlformats.org/officeDocument/2006/relationships/diagramQuickStyle" Target="../diagrams/quickStyl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diagramLayout" Target="../diagrams/layout4.xml"/><Relationship Id="rId5" Type="http://schemas.openxmlformats.org/officeDocument/2006/relationships/image" Target="../media/image4.gif"/><Relationship Id="rId10" Type="http://schemas.openxmlformats.org/officeDocument/2006/relationships/diagramData" Target="../diagrams/data4.xml"/><Relationship Id="rId4" Type="http://schemas.openxmlformats.org/officeDocument/2006/relationships/image" Target="../media/image7.png"/><Relationship Id="rId9" Type="http://schemas.openxmlformats.org/officeDocument/2006/relationships/image" Target="../media/image16.png"/><Relationship Id="rId14" Type="http://schemas.microsoft.com/office/2007/relationships/diagramDrawing" Target="../diagrams/drawing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image" Target="../media/image2.png"/><Relationship Id="rId7" Type="http://schemas.openxmlformats.org/officeDocument/2006/relationships/image" Target="../media/image17.emf"/><Relationship Id="rId12" Type="http://schemas.microsoft.com/office/2007/relationships/diagramDrawing" Target="../diagrams/drawing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diagramColors" Target="../diagrams/colors5.xml"/><Relationship Id="rId5" Type="http://schemas.openxmlformats.org/officeDocument/2006/relationships/image" Target="../media/image4.gif"/><Relationship Id="rId10" Type="http://schemas.openxmlformats.org/officeDocument/2006/relationships/diagramQuickStyle" Target="../diagrams/quickStyle5.xml"/><Relationship Id="rId4" Type="http://schemas.openxmlformats.org/officeDocument/2006/relationships/image" Target="../media/image7.png"/><Relationship Id="rId9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2856"/>
            <a:ext cx="7772400" cy="2118097"/>
          </a:xfrm>
          <a:noFill/>
        </p:spPr>
        <p:txBody>
          <a:bodyPr>
            <a:noAutofit/>
          </a:bodyPr>
          <a:lstStyle/>
          <a:p>
            <a:pPr algn="ctr"/>
            <a:r>
              <a:rPr lang="en-GB" dirty="0" smtClean="0">
                <a:solidFill>
                  <a:schemeClr val="accent4">
                    <a:lumMod val="50000"/>
                  </a:schemeClr>
                </a:solidFill>
              </a:rPr>
              <a:t>WFC Single Disclosure Project</a:t>
            </a:r>
            <a:br>
              <a:rPr lang="en-GB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en-GB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 rot="20966239">
            <a:off x="432048" y="345292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3" descr="ECSDA_Logo_Full_Transpare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942" y="260648"/>
            <a:ext cx="1845538" cy="691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acsda_log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578" y="332656"/>
            <a:ext cx="2578398" cy="45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80528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64088" y="5867980"/>
            <a:ext cx="2988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 smtClean="0">
                <a:solidFill>
                  <a:schemeClr val="bg1"/>
                </a:solidFill>
                <a:latin typeface="Cambria" pitchFamily="18" charset="0"/>
              </a:rPr>
              <a:t>CSD12, St Petersburg</a:t>
            </a:r>
          </a:p>
          <a:p>
            <a:pPr algn="r"/>
            <a:r>
              <a:rPr lang="en-GB" dirty="0" smtClean="0">
                <a:solidFill>
                  <a:schemeClr val="bg1"/>
                </a:solidFill>
                <a:latin typeface="Cambria" pitchFamily="18" charset="0"/>
              </a:rPr>
              <a:t>30 May 2013</a:t>
            </a:r>
            <a:endParaRPr lang="en-GB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1" r="14429"/>
          <a:stretch/>
        </p:blipFill>
        <p:spPr>
          <a:xfrm>
            <a:off x="230452" y="216523"/>
            <a:ext cx="1533236" cy="6921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198" y="-32692"/>
            <a:ext cx="1409700" cy="1190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537" y="44624"/>
            <a:ext cx="1135581" cy="116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25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rallelogram 17"/>
          <p:cNvSpPr/>
          <p:nvPr/>
        </p:nvSpPr>
        <p:spPr>
          <a:xfrm>
            <a:off x="-28975" y="6279178"/>
            <a:ext cx="568528" cy="606206"/>
          </a:xfrm>
          <a:custGeom>
            <a:avLst/>
            <a:gdLst>
              <a:gd name="connsiteX0" fmla="*/ 0 w 720080"/>
              <a:gd name="connsiteY0" fmla="*/ 606206 h 606206"/>
              <a:gd name="connsiteX1" fmla="*/ 151552 w 720080"/>
              <a:gd name="connsiteY1" fmla="*/ 0 h 606206"/>
              <a:gd name="connsiteX2" fmla="*/ 720080 w 720080"/>
              <a:gd name="connsiteY2" fmla="*/ 0 h 606206"/>
              <a:gd name="connsiteX3" fmla="*/ 568529 w 720080"/>
              <a:gd name="connsiteY3" fmla="*/ 606206 h 606206"/>
              <a:gd name="connsiteX4" fmla="*/ 0 w 720080"/>
              <a:gd name="connsiteY4" fmla="*/ 606206 h 606206"/>
              <a:gd name="connsiteX0" fmla="*/ 0 w 590771"/>
              <a:gd name="connsiteY0" fmla="*/ 596969 h 606206"/>
              <a:gd name="connsiteX1" fmla="*/ 22243 w 590771"/>
              <a:gd name="connsiteY1" fmla="*/ 0 h 606206"/>
              <a:gd name="connsiteX2" fmla="*/ 590771 w 590771"/>
              <a:gd name="connsiteY2" fmla="*/ 0 h 606206"/>
              <a:gd name="connsiteX3" fmla="*/ 439220 w 590771"/>
              <a:gd name="connsiteY3" fmla="*/ 606206 h 606206"/>
              <a:gd name="connsiteX4" fmla="*/ 0 w 590771"/>
              <a:gd name="connsiteY4" fmla="*/ 596969 h 606206"/>
              <a:gd name="connsiteX0" fmla="*/ 5466 w 568528"/>
              <a:gd name="connsiteY0" fmla="*/ 596969 h 606206"/>
              <a:gd name="connsiteX1" fmla="*/ 0 w 568528"/>
              <a:gd name="connsiteY1" fmla="*/ 0 h 606206"/>
              <a:gd name="connsiteX2" fmla="*/ 568528 w 568528"/>
              <a:gd name="connsiteY2" fmla="*/ 0 h 606206"/>
              <a:gd name="connsiteX3" fmla="*/ 416977 w 568528"/>
              <a:gd name="connsiteY3" fmla="*/ 606206 h 606206"/>
              <a:gd name="connsiteX4" fmla="*/ 5466 w 568528"/>
              <a:gd name="connsiteY4" fmla="*/ 596969 h 606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8528" h="606206">
                <a:moveTo>
                  <a:pt x="5466" y="596969"/>
                </a:moveTo>
                <a:lnTo>
                  <a:pt x="0" y="0"/>
                </a:lnTo>
                <a:lnTo>
                  <a:pt x="568528" y="0"/>
                </a:lnTo>
                <a:lnTo>
                  <a:pt x="416977" y="606206"/>
                </a:lnTo>
                <a:lnTo>
                  <a:pt x="5466" y="596969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 descr="ECSDA_Logo_Full_Transpare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577" y="6457947"/>
            <a:ext cx="756455" cy="28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acsda_log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430377"/>
            <a:ext cx="1056842" cy="18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1" r="14429"/>
          <a:stretch/>
        </p:blipFill>
        <p:spPr>
          <a:xfrm>
            <a:off x="611560" y="6381328"/>
            <a:ext cx="628448" cy="2837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6279179"/>
            <a:ext cx="577812" cy="48801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6337603"/>
            <a:ext cx="465455" cy="47577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279179"/>
            <a:ext cx="9144000" cy="5788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457200" y="21851"/>
            <a:ext cx="8229600" cy="958877"/>
          </a:xfrm>
        </p:spPr>
        <p:txBody>
          <a:bodyPr/>
          <a:lstStyle/>
          <a:p>
            <a:r>
              <a:rPr lang="en-GB" dirty="0"/>
              <a:t>WFC Single Disclosure Project</a:t>
            </a:r>
          </a:p>
        </p:txBody>
      </p:sp>
      <p:sp>
        <p:nvSpPr>
          <p:cNvPr id="21" name="Parallelogram 20"/>
          <p:cNvSpPr/>
          <p:nvPr/>
        </p:nvSpPr>
        <p:spPr>
          <a:xfrm>
            <a:off x="5004047" y="6279178"/>
            <a:ext cx="4168929" cy="606205"/>
          </a:xfrm>
          <a:custGeom>
            <a:avLst/>
            <a:gdLst>
              <a:gd name="connsiteX0" fmla="*/ 0 w 4320480"/>
              <a:gd name="connsiteY0" fmla="*/ 606205 h 606205"/>
              <a:gd name="connsiteX1" fmla="*/ 151551 w 4320480"/>
              <a:gd name="connsiteY1" fmla="*/ 0 h 606205"/>
              <a:gd name="connsiteX2" fmla="*/ 4320480 w 4320480"/>
              <a:gd name="connsiteY2" fmla="*/ 0 h 606205"/>
              <a:gd name="connsiteX3" fmla="*/ 4168929 w 4320480"/>
              <a:gd name="connsiteY3" fmla="*/ 606205 h 606205"/>
              <a:gd name="connsiteX4" fmla="*/ 0 w 4320480"/>
              <a:gd name="connsiteY4" fmla="*/ 606205 h 606205"/>
              <a:gd name="connsiteX0" fmla="*/ 0 w 4168929"/>
              <a:gd name="connsiteY0" fmla="*/ 606205 h 606205"/>
              <a:gd name="connsiteX1" fmla="*/ 151551 w 4168929"/>
              <a:gd name="connsiteY1" fmla="*/ 0 h 606205"/>
              <a:gd name="connsiteX2" fmla="*/ 4154225 w 4168929"/>
              <a:gd name="connsiteY2" fmla="*/ 0 h 606205"/>
              <a:gd name="connsiteX3" fmla="*/ 4168929 w 4168929"/>
              <a:gd name="connsiteY3" fmla="*/ 606205 h 606205"/>
              <a:gd name="connsiteX4" fmla="*/ 0 w 4168929"/>
              <a:gd name="connsiteY4" fmla="*/ 606205 h 60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8929" h="606205">
                <a:moveTo>
                  <a:pt x="0" y="606205"/>
                </a:moveTo>
                <a:lnTo>
                  <a:pt x="151551" y="0"/>
                </a:lnTo>
                <a:lnTo>
                  <a:pt x="4154225" y="0"/>
                </a:lnTo>
                <a:lnTo>
                  <a:pt x="4168929" y="606205"/>
                </a:lnTo>
                <a:lnTo>
                  <a:pt x="0" y="606205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D347-6F9E-4DA1-A339-1DD30ED1B27B}" type="slidenum">
              <a:rPr lang="en-GB" smtClean="0"/>
              <a:pPr/>
              <a:t>2</a:t>
            </a:fld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8264569"/>
              </p:ext>
            </p:extLst>
          </p:nvPr>
        </p:nvGraphicFramePr>
        <p:xfrm>
          <a:off x="457200" y="1196752"/>
          <a:ext cx="8229600" cy="4641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20259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sr-ukraine.org/userfiles/image/figure-magnifying-glass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1" t="10120" r="13724" b="2684"/>
          <a:stretch/>
        </p:blipFill>
        <p:spPr bwMode="auto">
          <a:xfrm>
            <a:off x="4139952" y="3635474"/>
            <a:ext cx="1662806" cy="180975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Parallelogram 17"/>
          <p:cNvSpPr/>
          <p:nvPr/>
        </p:nvSpPr>
        <p:spPr>
          <a:xfrm>
            <a:off x="-28975" y="6279178"/>
            <a:ext cx="568528" cy="606206"/>
          </a:xfrm>
          <a:custGeom>
            <a:avLst/>
            <a:gdLst>
              <a:gd name="connsiteX0" fmla="*/ 0 w 720080"/>
              <a:gd name="connsiteY0" fmla="*/ 606206 h 606206"/>
              <a:gd name="connsiteX1" fmla="*/ 151552 w 720080"/>
              <a:gd name="connsiteY1" fmla="*/ 0 h 606206"/>
              <a:gd name="connsiteX2" fmla="*/ 720080 w 720080"/>
              <a:gd name="connsiteY2" fmla="*/ 0 h 606206"/>
              <a:gd name="connsiteX3" fmla="*/ 568529 w 720080"/>
              <a:gd name="connsiteY3" fmla="*/ 606206 h 606206"/>
              <a:gd name="connsiteX4" fmla="*/ 0 w 720080"/>
              <a:gd name="connsiteY4" fmla="*/ 606206 h 606206"/>
              <a:gd name="connsiteX0" fmla="*/ 0 w 590771"/>
              <a:gd name="connsiteY0" fmla="*/ 596969 h 606206"/>
              <a:gd name="connsiteX1" fmla="*/ 22243 w 590771"/>
              <a:gd name="connsiteY1" fmla="*/ 0 h 606206"/>
              <a:gd name="connsiteX2" fmla="*/ 590771 w 590771"/>
              <a:gd name="connsiteY2" fmla="*/ 0 h 606206"/>
              <a:gd name="connsiteX3" fmla="*/ 439220 w 590771"/>
              <a:gd name="connsiteY3" fmla="*/ 606206 h 606206"/>
              <a:gd name="connsiteX4" fmla="*/ 0 w 590771"/>
              <a:gd name="connsiteY4" fmla="*/ 596969 h 606206"/>
              <a:gd name="connsiteX0" fmla="*/ 5466 w 568528"/>
              <a:gd name="connsiteY0" fmla="*/ 596969 h 606206"/>
              <a:gd name="connsiteX1" fmla="*/ 0 w 568528"/>
              <a:gd name="connsiteY1" fmla="*/ 0 h 606206"/>
              <a:gd name="connsiteX2" fmla="*/ 568528 w 568528"/>
              <a:gd name="connsiteY2" fmla="*/ 0 h 606206"/>
              <a:gd name="connsiteX3" fmla="*/ 416977 w 568528"/>
              <a:gd name="connsiteY3" fmla="*/ 606206 h 606206"/>
              <a:gd name="connsiteX4" fmla="*/ 5466 w 568528"/>
              <a:gd name="connsiteY4" fmla="*/ 596969 h 606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8528" h="606206">
                <a:moveTo>
                  <a:pt x="5466" y="596969"/>
                </a:moveTo>
                <a:lnTo>
                  <a:pt x="0" y="0"/>
                </a:lnTo>
                <a:lnTo>
                  <a:pt x="568528" y="0"/>
                </a:lnTo>
                <a:lnTo>
                  <a:pt x="416977" y="606206"/>
                </a:lnTo>
                <a:lnTo>
                  <a:pt x="5466" y="596969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 descr="ECSDA_Logo_Full_Transparen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577" y="6457947"/>
            <a:ext cx="756455" cy="28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acsda_logo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430377"/>
            <a:ext cx="1056842" cy="18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1" r="14429"/>
          <a:stretch/>
        </p:blipFill>
        <p:spPr>
          <a:xfrm>
            <a:off x="611560" y="6381328"/>
            <a:ext cx="628448" cy="2837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6279179"/>
            <a:ext cx="577812" cy="48801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6337603"/>
            <a:ext cx="465455" cy="47577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279179"/>
            <a:ext cx="9144000" cy="5788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457200" y="21851"/>
            <a:ext cx="8229600" cy="958877"/>
          </a:xfrm>
        </p:spPr>
        <p:txBody>
          <a:bodyPr/>
          <a:lstStyle/>
          <a:p>
            <a:r>
              <a:rPr lang="en-GB" dirty="0"/>
              <a:t>WFC Single Disclosure Project</a:t>
            </a:r>
          </a:p>
        </p:txBody>
      </p:sp>
      <p:sp>
        <p:nvSpPr>
          <p:cNvPr id="21" name="Parallelogram 20"/>
          <p:cNvSpPr/>
          <p:nvPr/>
        </p:nvSpPr>
        <p:spPr>
          <a:xfrm>
            <a:off x="5004047" y="6279178"/>
            <a:ext cx="4168929" cy="606205"/>
          </a:xfrm>
          <a:custGeom>
            <a:avLst/>
            <a:gdLst>
              <a:gd name="connsiteX0" fmla="*/ 0 w 4320480"/>
              <a:gd name="connsiteY0" fmla="*/ 606205 h 606205"/>
              <a:gd name="connsiteX1" fmla="*/ 151551 w 4320480"/>
              <a:gd name="connsiteY1" fmla="*/ 0 h 606205"/>
              <a:gd name="connsiteX2" fmla="*/ 4320480 w 4320480"/>
              <a:gd name="connsiteY2" fmla="*/ 0 h 606205"/>
              <a:gd name="connsiteX3" fmla="*/ 4168929 w 4320480"/>
              <a:gd name="connsiteY3" fmla="*/ 606205 h 606205"/>
              <a:gd name="connsiteX4" fmla="*/ 0 w 4320480"/>
              <a:gd name="connsiteY4" fmla="*/ 606205 h 606205"/>
              <a:gd name="connsiteX0" fmla="*/ 0 w 4168929"/>
              <a:gd name="connsiteY0" fmla="*/ 606205 h 606205"/>
              <a:gd name="connsiteX1" fmla="*/ 151551 w 4168929"/>
              <a:gd name="connsiteY1" fmla="*/ 0 h 606205"/>
              <a:gd name="connsiteX2" fmla="*/ 4154225 w 4168929"/>
              <a:gd name="connsiteY2" fmla="*/ 0 h 606205"/>
              <a:gd name="connsiteX3" fmla="*/ 4168929 w 4168929"/>
              <a:gd name="connsiteY3" fmla="*/ 606205 h 606205"/>
              <a:gd name="connsiteX4" fmla="*/ 0 w 4168929"/>
              <a:gd name="connsiteY4" fmla="*/ 606205 h 60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8929" h="606205">
                <a:moveTo>
                  <a:pt x="0" y="606205"/>
                </a:moveTo>
                <a:lnTo>
                  <a:pt x="151551" y="0"/>
                </a:lnTo>
                <a:lnTo>
                  <a:pt x="4154225" y="0"/>
                </a:lnTo>
                <a:lnTo>
                  <a:pt x="4168929" y="606205"/>
                </a:lnTo>
                <a:lnTo>
                  <a:pt x="0" y="606205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D347-6F9E-4DA1-A339-1DD30ED1B27B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009711" y="297748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4572000" y="1235893"/>
            <a:ext cx="4114800" cy="2193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GB" sz="2400" dirty="0" smtClean="0"/>
              <a:t>Global regulators &amp; market participants expect CSDs to publicly disclose information about their services and operations</a:t>
            </a:r>
            <a:endParaRPr lang="en-GB" sz="2400" b="1" dirty="0" smtClean="0"/>
          </a:p>
        </p:txBody>
      </p:sp>
      <p:sp>
        <p:nvSpPr>
          <p:cNvPr id="35" name="Documents"/>
          <p:cNvSpPr>
            <a:spLocks noEditPoints="1" noChangeArrowheads="1"/>
          </p:cNvSpPr>
          <p:nvPr/>
        </p:nvSpPr>
        <p:spPr bwMode="auto">
          <a:xfrm>
            <a:off x="6015929" y="3717032"/>
            <a:ext cx="1148359" cy="1584176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sz="1700" dirty="0" smtClean="0">
                <a:latin typeface="Cambria" pitchFamily="18" charset="0"/>
              </a:rPr>
              <a:t>CPSS-IOSCO</a:t>
            </a:r>
            <a:endParaRPr lang="en-GB" sz="1700" dirty="0">
              <a:latin typeface="Cambria" pitchFamily="18" charset="0"/>
            </a:endParaRPr>
          </a:p>
        </p:txBody>
      </p:sp>
      <p:sp>
        <p:nvSpPr>
          <p:cNvPr id="36" name="Documents"/>
          <p:cNvSpPr>
            <a:spLocks noEditPoints="1" noChangeArrowheads="1"/>
          </p:cNvSpPr>
          <p:nvPr/>
        </p:nvSpPr>
        <p:spPr bwMode="auto">
          <a:xfrm>
            <a:off x="7380312" y="3717032"/>
            <a:ext cx="1152128" cy="1584176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dirty="0" smtClean="0">
                <a:latin typeface="Cambria" pitchFamily="18" charset="0"/>
              </a:rPr>
              <a:t>AGC</a:t>
            </a:r>
          </a:p>
        </p:txBody>
      </p:sp>
      <p:graphicFrame>
        <p:nvGraphicFramePr>
          <p:cNvPr id="23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6831178"/>
              </p:ext>
            </p:extLst>
          </p:nvPr>
        </p:nvGraphicFramePr>
        <p:xfrm>
          <a:off x="107504" y="980728"/>
          <a:ext cx="4366763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93635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rallelogram 17"/>
          <p:cNvSpPr/>
          <p:nvPr/>
        </p:nvSpPr>
        <p:spPr>
          <a:xfrm>
            <a:off x="-28975" y="6279178"/>
            <a:ext cx="568528" cy="606206"/>
          </a:xfrm>
          <a:custGeom>
            <a:avLst/>
            <a:gdLst>
              <a:gd name="connsiteX0" fmla="*/ 0 w 720080"/>
              <a:gd name="connsiteY0" fmla="*/ 606206 h 606206"/>
              <a:gd name="connsiteX1" fmla="*/ 151552 w 720080"/>
              <a:gd name="connsiteY1" fmla="*/ 0 h 606206"/>
              <a:gd name="connsiteX2" fmla="*/ 720080 w 720080"/>
              <a:gd name="connsiteY2" fmla="*/ 0 h 606206"/>
              <a:gd name="connsiteX3" fmla="*/ 568529 w 720080"/>
              <a:gd name="connsiteY3" fmla="*/ 606206 h 606206"/>
              <a:gd name="connsiteX4" fmla="*/ 0 w 720080"/>
              <a:gd name="connsiteY4" fmla="*/ 606206 h 606206"/>
              <a:gd name="connsiteX0" fmla="*/ 0 w 590771"/>
              <a:gd name="connsiteY0" fmla="*/ 596969 h 606206"/>
              <a:gd name="connsiteX1" fmla="*/ 22243 w 590771"/>
              <a:gd name="connsiteY1" fmla="*/ 0 h 606206"/>
              <a:gd name="connsiteX2" fmla="*/ 590771 w 590771"/>
              <a:gd name="connsiteY2" fmla="*/ 0 h 606206"/>
              <a:gd name="connsiteX3" fmla="*/ 439220 w 590771"/>
              <a:gd name="connsiteY3" fmla="*/ 606206 h 606206"/>
              <a:gd name="connsiteX4" fmla="*/ 0 w 590771"/>
              <a:gd name="connsiteY4" fmla="*/ 596969 h 606206"/>
              <a:gd name="connsiteX0" fmla="*/ 5466 w 568528"/>
              <a:gd name="connsiteY0" fmla="*/ 596969 h 606206"/>
              <a:gd name="connsiteX1" fmla="*/ 0 w 568528"/>
              <a:gd name="connsiteY1" fmla="*/ 0 h 606206"/>
              <a:gd name="connsiteX2" fmla="*/ 568528 w 568528"/>
              <a:gd name="connsiteY2" fmla="*/ 0 h 606206"/>
              <a:gd name="connsiteX3" fmla="*/ 416977 w 568528"/>
              <a:gd name="connsiteY3" fmla="*/ 606206 h 606206"/>
              <a:gd name="connsiteX4" fmla="*/ 5466 w 568528"/>
              <a:gd name="connsiteY4" fmla="*/ 596969 h 606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8528" h="606206">
                <a:moveTo>
                  <a:pt x="5466" y="596969"/>
                </a:moveTo>
                <a:lnTo>
                  <a:pt x="0" y="0"/>
                </a:lnTo>
                <a:lnTo>
                  <a:pt x="568528" y="0"/>
                </a:lnTo>
                <a:lnTo>
                  <a:pt x="416977" y="606206"/>
                </a:lnTo>
                <a:lnTo>
                  <a:pt x="5466" y="596969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 descr="ECSDA_Logo_Full_Transpare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577" y="6457947"/>
            <a:ext cx="756455" cy="28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acsda_log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430377"/>
            <a:ext cx="1056842" cy="18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1" r="14429"/>
          <a:stretch/>
        </p:blipFill>
        <p:spPr>
          <a:xfrm>
            <a:off x="611560" y="6381328"/>
            <a:ext cx="628448" cy="2837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6279179"/>
            <a:ext cx="577812" cy="48801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6337603"/>
            <a:ext cx="465455" cy="47577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279179"/>
            <a:ext cx="9144000" cy="5788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457200" y="21851"/>
            <a:ext cx="8229600" cy="958877"/>
          </a:xfrm>
        </p:spPr>
        <p:txBody>
          <a:bodyPr/>
          <a:lstStyle/>
          <a:p>
            <a:r>
              <a:rPr lang="en-GB" dirty="0"/>
              <a:t>WFC Single Disclosure Project</a:t>
            </a:r>
          </a:p>
        </p:txBody>
      </p:sp>
      <p:sp>
        <p:nvSpPr>
          <p:cNvPr id="21" name="Parallelogram 20"/>
          <p:cNvSpPr/>
          <p:nvPr/>
        </p:nvSpPr>
        <p:spPr>
          <a:xfrm>
            <a:off x="5004047" y="6279178"/>
            <a:ext cx="4168929" cy="606205"/>
          </a:xfrm>
          <a:custGeom>
            <a:avLst/>
            <a:gdLst>
              <a:gd name="connsiteX0" fmla="*/ 0 w 4320480"/>
              <a:gd name="connsiteY0" fmla="*/ 606205 h 606205"/>
              <a:gd name="connsiteX1" fmla="*/ 151551 w 4320480"/>
              <a:gd name="connsiteY1" fmla="*/ 0 h 606205"/>
              <a:gd name="connsiteX2" fmla="*/ 4320480 w 4320480"/>
              <a:gd name="connsiteY2" fmla="*/ 0 h 606205"/>
              <a:gd name="connsiteX3" fmla="*/ 4168929 w 4320480"/>
              <a:gd name="connsiteY3" fmla="*/ 606205 h 606205"/>
              <a:gd name="connsiteX4" fmla="*/ 0 w 4320480"/>
              <a:gd name="connsiteY4" fmla="*/ 606205 h 606205"/>
              <a:gd name="connsiteX0" fmla="*/ 0 w 4168929"/>
              <a:gd name="connsiteY0" fmla="*/ 606205 h 606205"/>
              <a:gd name="connsiteX1" fmla="*/ 151551 w 4168929"/>
              <a:gd name="connsiteY1" fmla="*/ 0 h 606205"/>
              <a:gd name="connsiteX2" fmla="*/ 4154225 w 4168929"/>
              <a:gd name="connsiteY2" fmla="*/ 0 h 606205"/>
              <a:gd name="connsiteX3" fmla="*/ 4168929 w 4168929"/>
              <a:gd name="connsiteY3" fmla="*/ 606205 h 606205"/>
              <a:gd name="connsiteX4" fmla="*/ 0 w 4168929"/>
              <a:gd name="connsiteY4" fmla="*/ 606205 h 60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8929" h="606205">
                <a:moveTo>
                  <a:pt x="0" y="606205"/>
                </a:moveTo>
                <a:lnTo>
                  <a:pt x="151551" y="0"/>
                </a:lnTo>
                <a:lnTo>
                  <a:pt x="4154225" y="0"/>
                </a:lnTo>
                <a:lnTo>
                  <a:pt x="4168929" y="606205"/>
                </a:lnTo>
                <a:lnTo>
                  <a:pt x="0" y="606205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D347-6F9E-4DA1-A339-1DD30ED1B27B}" type="slidenum">
              <a:rPr lang="en-GB" smtClean="0"/>
              <a:pPr/>
              <a:t>4</a:t>
            </a:fld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2764685"/>
              </p:ext>
            </p:extLst>
          </p:nvPr>
        </p:nvGraphicFramePr>
        <p:xfrm>
          <a:off x="107504" y="980728"/>
          <a:ext cx="4366763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009711" y="297748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271" y="1700809"/>
            <a:ext cx="3729177" cy="432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Rectangle 22"/>
          <p:cNvSpPr/>
          <p:nvPr/>
        </p:nvSpPr>
        <p:spPr bwMode="auto">
          <a:xfrm>
            <a:off x="4846816" y="1281422"/>
            <a:ext cx="648072" cy="360040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79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  <a:t>AGC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7020272" y="1282333"/>
            <a:ext cx="1800200" cy="360040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1279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solidFill>
                  <a:schemeClr val="tx1"/>
                </a:solidFill>
                <a:latin typeface="Cambria" pitchFamily="18" charset="0"/>
              </a:rPr>
              <a:t>CPSS-IOSCO</a:t>
            </a:r>
          </a:p>
        </p:txBody>
      </p:sp>
      <p:sp>
        <p:nvSpPr>
          <p:cNvPr id="7" name="Rectangle 6"/>
          <p:cNvSpPr/>
          <p:nvPr/>
        </p:nvSpPr>
        <p:spPr>
          <a:xfrm>
            <a:off x="5094000" y="1641462"/>
            <a:ext cx="3312368" cy="4523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5623735" y="2852936"/>
            <a:ext cx="2332641" cy="1243608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500" dirty="0" smtClean="0">
                <a:latin typeface="Cambria" pitchFamily="18" charset="0"/>
              </a:rPr>
              <a:t>WFC Disclosure</a:t>
            </a:r>
            <a:endParaRPr lang="en-GB" sz="2500" dirty="0">
              <a:latin typeface="Cambria" pitchFamily="18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220072" y="1988840"/>
            <a:ext cx="648072" cy="864096"/>
          </a:xfrm>
          <a:prstGeom prst="straightConnector1">
            <a:avLst/>
          </a:prstGeom>
          <a:ln w="31750">
            <a:solidFill>
              <a:srgbClr val="CC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7668344" y="1979424"/>
            <a:ext cx="614720" cy="873512"/>
          </a:xfrm>
          <a:prstGeom prst="straightConnector1">
            <a:avLst/>
          </a:prstGeom>
          <a:ln w="31750">
            <a:solidFill>
              <a:srgbClr val="CC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5220072" y="4221088"/>
            <a:ext cx="800472" cy="864096"/>
          </a:xfrm>
          <a:prstGeom prst="straightConnector1">
            <a:avLst/>
          </a:prstGeom>
          <a:ln w="31750">
            <a:solidFill>
              <a:srgbClr val="CC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 flipV="1">
            <a:off x="7236296" y="4293096"/>
            <a:ext cx="905144" cy="1152128"/>
          </a:xfrm>
          <a:prstGeom prst="straightConnector1">
            <a:avLst/>
          </a:prstGeom>
          <a:ln w="31750">
            <a:solidFill>
              <a:srgbClr val="CC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381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rallelogram 17"/>
          <p:cNvSpPr/>
          <p:nvPr/>
        </p:nvSpPr>
        <p:spPr>
          <a:xfrm>
            <a:off x="-28975" y="6279178"/>
            <a:ext cx="568528" cy="606206"/>
          </a:xfrm>
          <a:custGeom>
            <a:avLst/>
            <a:gdLst>
              <a:gd name="connsiteX0" fmla="*/ 0 w 720080"/>
              <a:gd name="connsiteY0" fmla="*/ 606206 h 606206"/>
              <a:gd name="connsiteX1" fmla="*/ 151552 w 720080"/>
              <a:gd name="connsiteY1" fmla="*/ 0 h 606206"/>
              <a:gd name="connsiteX2" fmla="*/ 720080 w 720080"/>
              <a:gd name="connsiteY2" fmla="*/ 0 h 606206"/>
              <a:gd name="connsiteX3" fmla="*/ 568529 w 720080"/>
              <a:gd name="connsiteY3" fmla="*/ 606206 h 606206"/>
              <a:gd name="connsiteX4" fmla="*/ 0 w 720080"/>
              <a:gd name="connsiteY4" fmla="*/ 606206 h 606206"/>
              <a:gd name="connsiteX0" fmla="*/ 0 w 590771"/>
              <a:gd name="connsiteY0" fmla="*/ 596969 h 606206"/>
              <a:gd name="connsiteX1" fmla="*/ 22243 w 590771"/>
              <a:gd name="connsiteY1" fmla="*/ 0 h 606206"/>
              <a:gd name="connsiteX2" fmla="*/ 590771 w 590771"/>
              <a:gd name="connsiteY2" fmla="*/ 0 h 606206"/>
              <a:gd name="connsiteX3" fmla="*/ 439220 w 590771"/>
              <a:gd name="connsiteY3" fmla="*/ 606206 h 606206"/>
              <a:gd name="connsiteX4" fmla="*/ 0 w 590771"/>
              <a:gd name="connsiteY4" fmla="*/ 596969 h 606206"/>
              <a:gd name="connsiteX0" fmla="*/ 5466 w 568528"/>
              <a:gd name="connsiteY0" fmla="*/ 596969 h 606206"/>
              <a:gd name="connsiteX1" fmla="*/ 0 w 568528"/>
              <a:gd name="connsiteY1" fmla="*/ 0 h 606206"/>
              <a:gd name="connsiteX2" fmla="*/ 568528 w 568528"/>
              <a:gd name="connsiteY2" fmla="*/ 0 h 606206"/>
              <a:gd name="connsiteX3" fmla="*/ 416977 w 568528"/>
              <a:gd name="connsiteY3" fmla="*/ 606206 h 606206"/>
              <a:gd name="connsiteX4" fmla="*/ 5466 w 568528"/>
              <a:gd name="connsiteY4" fmla="*/ 596969 h 606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8528" h="606206">
                <a:moveTo>
                  <a:pt x="5466" y="596969"/>
                </a:moveTo>
                <a:lnTo>
                  <a:pt x="0" y="0"/>
                </a:lnTo>
                <a:lnTo>
                  <a:pt x="568528" y="0"/>
                </a:lnTo>
                <a:lnTo>
                  <a:pt x="416977" y="606206"/>
                </a:lnTo>
                <a:lnTo>
                  <a:pt x="5466" y="596969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 descr="ECSDA_Logo_Full_Transpare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577" y="6457947"/>
            <a:ext cx="756455" cy="28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acsda_log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430377"/>
            <a:ext cx="1056842" cy="18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1" r="14429"/>
          <a:stretch/>
        </p:blipFill>
        <p:spPr>
          <a:xfrm>
            <a:off x="611560" y="6381328"/>
            <a:ext cx="628448" cy="2837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6279179"/>
            <a:ext cx="577812" cy="48801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6337603"/>
            <a:ext cx="465455" cy="47577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279179"/>
            <a:ext cx="9144000" cy="5788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457200" y="21851"/>
            <a:ext cx="8229600" cy="958877"/>
          </a:xfrm>
        </p:spPr>
        <p:txBody>
          <a:bodyPr/>
          <a:lstStyle/>
          <a:p>
            <a:r>
              <a:rPr lang="en-GB" dirty="0"/>
              <a:t>WFC Single Disclosure Project</a:t>
            </a:r>
          </a:p>
        </p:txBody>
      </p:sp>
      <p:sp>
        <p:nvSpPr>
          <p:cNvPr id="21" name="Parallelogram 20"/>
          <p:cNvSpPr/>
          <p:nvPr/>
        </p:nvSpPr>
        <p:spPr>
          <a:xfrm>
            <a:off x="5004047" y="6279178"/>
            <a:ext cx="4168929" cy="606205"/>
          </a:xfrm>
          <a:custGeom>
            <a:avLst/>
            <a:gdLst>
              <a:gd name="connsiteX0" fmla="*/ 0 w 4320480"/>
              <a:gd name="connsiteY0" fmla="*/ 606205 h 606205"/>
              <a:gd name="connsiteX1" fmla="*/ 151551 w 4320480"/>
              <a:gd name="connsiteY1" fmla="*/ 0 h 606205"/>
              <a:gd name="connsiteX2" fmla="*/ 4320480 w 4320480"/>
              <a:gd name="connsiteY2" fmla="*/ 0 h 606205"/>
              <a:gd name="connsiteX3" fmla="*/ 4168929 w 4320480"/>
              <a:gd name="connsiteY3" fmla="*/ 606205 h 606205"/>
              <a:gd name="connsiteX4" fmla="*/ 0 w 4320480"/>
              <a:gd name="connsiteY4" fmla="*/ 606205 h 606205"/>
              <a:gd name="connsiteX0" fmla="*/ 0 w 4168929"/>
              <a:gd name="connsiteY0" fmla="*/ 606205 h 606205"/>
              <a:gd name="connsiteX1" fmla="*/ 151551 w 4168929"/>
              <a:gd name="connsiteY1" fmla="*/ 0 h 606205"/>
              <a:gd name="connsiteX2" fmla="*/ 4154225 w 4168929"/>
              <a:gd name="connsiteY2" fmla="*/ 0 h 606205"/>
              <a:gd name="connsiteX3" fmla="*/ 4168929 w 4168929"/>
              <a:gd name="connsiteY3" fmla="*/ 606205 h 606205"/>
              <a:gd name="connsiteX4" fmla="*/ 0 w 4168929"/>
              <a:gd name="connsiteY4" fmla="*/ 606205 h 60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8929" h="606205">
                <a:moveTo>
                  <a:pt x="0" y="606205"/>
                </a:moveTo>
                <a:lnTo>
                  <a:pt x="151551" y="0"/>
                </a:lnTo>
                <a:lnTo>
                  <a:pt x="4154225" y="0"/>
                </a:lnTo>
                <a:lnTo>
                  <a:pt x="4168929" y="606205"/>
                </a:lnTo>
                <a:lnTo>
                  <a:pt x="0" y="606205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D347-6F9E-4DA1-A339-1DD30ED1B27B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19" name="Picture 3" descr="ECSDA_Logo_Full_Transparent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392" y="1990609"/>
            <a:ext cx="1293362" cy="48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acsda_log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707" y="1256586"/>
            <a:ext cx="2578398" cy="45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009711" y="297748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1" r="14429"/>
          <a:stretch/>
        </p:blipFill>
        <p:spPr>
          <a:xfrm>
            <a:off x="4283968" y="1196752"/>
            <a:ext cx="1268168" cy="57252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8114" y="1702577"/>
            <a:ext cx="1210278" cy="102219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034" y="1862738"/>
            <a:ext cx="724271" cy="740326"/>
          </a:xfrm>
          <a:prstGeom prst="rect">
            <a:avLst/>
          </a:prstGeom>
        </p:spPr>
      </p:pic>
      <p:sp>
        <p:nvSpPr>
          <p:cNvPr id="34" name="Content Placeholder 2"/>
          <p:cNvSpPr txBox="1">
            <a:spLocks/>
          </p:cNvSpPr>
          <p:nvPr/>
        </p:nvSpPr>
        <p:spPr>
          <a:xfrm>
            <a:off x="4572000" y="2977481"/>
            <a:ext cx="4320480" cy="27557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GB" sz="2400" dirty="0" smtClean="0"/>
              <a:t>The 5 regional CSD associations are working with AGC, CPSS &amp; IOSCO to implement a Single Disclosure tool allowing CSDs to comply with all disclosure requirements </a:t>
            </a:r>
            <a:r>
              <a:rPr lang="en-GB" sz="2400" b="1" u="sng" dirty="0" smtClean="0"/>
              <a:t>at once</a:t>
            </a:r>
            <a:r>
              <a:rPr lang="en-GB" sz="2400" dirty="0" smtClean="0"/>
              <a:t>. </a:t>
            </a:r>
          </a:p>
          <a:p>
            <a:pPr marL="0" indent="0">
              <a:buFont typeface="Arial" pitchFamily="34" charset="0"/>
              <a:buNone/>
            </a:pPr>
            <a:r>
              <a:rPr lang="en-GB" sz="2400" dirty="0" smtClean="0"/>
              <a:t>Target date for finalising project: </a:t>
            </a:r>
            <a:r>
              <a:rPr lang="en-GB" sz="2400" b="1" dirty="0" smtClean="0"/>
              <a:t>End 2013</a:t>
            </a:r>
          </a:p>
        </p:txBody>
      </p:sp>
      <p:graphicFrame>
        <p:nvGraphicFramePr>
          <p:cNvPr id="2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3430484"/>
              </p:ext>
            </p:extLst>
          </p:nvPr>
        </p:nvGraphicFramePr>
        <p:xfrm>
          <a:off x="107504" y="980728"/>
          <a:ext cx="4366763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386054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rallelogram 17"/>
          <p:cNvSpPr/>
          <p:nvPr/>
        </p:nvSpPr>
        <p:spPr>
          <a:xfrm>
            <a:off x="-28975" y="6279178"/>
            <a:ext cx="568528" cy="606206"/>
          </a:xfrm>
          <a:custGeom>
            <a:avLst/>
            <a:gdLst>
              <a:gd name="connsiteX0" fmla="*/ 0 w 720080"/>
              <a:gd name="connsiteY0" fmla="*/ 606206 h 606206"/>
              <a:gd name="connsiteX1" fmla="*/ 151552 w 720080"/>
              <a:gd name="connsiteY1" fmla="*/ 0 h 606206"/>
              <a:gd name="connsiteX2" fmla="*/ 720080 w 720080"/>
              <a:gd name="connsiteY2" fmla="*/ 0 h 606206"/>
              <a:gd name="connsiteX3" fmla="*/ 568529 w 720080"/>
              <a:gd name="connsiteY3" fmla="*/ 606206 h 606206"/>
              <a:gd name="connsiteX4" fmla="*/ 0 w 720080"/>
              <a:gd name="connsiteY4" fmla="*/ 606206 h 606206"/>
              <a:gd name="connsiteX0" fmla="*/ 0 w 590771"/>
              <a:gd name="connsiteY0" fmla="*/ 596969 h 606206"/>
              <a:gd name="connsiteX1" fmla="*/ 22243 w 590771"/>
              <a:gd name="connsiteY1" fmla="*/ 0 h 606206"/>
              <a:gd name="connsiteX2" fmla="*/ 590771 w 590771"/>
              <a:gd name="connsiteY2" fmla="*/ 0 h 606206"/>
              <a:gd name="connsiteX3" fmla="*/ 439220 w 590771"/>
              <a:gd name="connsiteY3" fmla="*/ 606206 h 606206"/>
              <a:gd name="connsiteX4" fmla="*/ 0 w 590771"/>
              <a:gd name="connsiteY4" fmla="*/ 596969 h 606206"/>
              <a:gd name="connsiteX0" fmla="*/ 5466 w 568528"/>
              <a:gd name="connsiteY0" fmla="*/ 596969 h 606206"/>
              <a:gd name="connsiteX1" fmla="*/ 0 w 568528"/>
              <a:gd name="connsiteY1" fmla="*/ 0 h 606206"/>
              <a:gd name="connsiteX2" fmla="*/ 568528 w 568528"/>
              <a:gd name="connsiteY2" fmla="*/ 0 h 606206"/>
              <a:gd name="connsiteX3" fmla="*/ 416977 w 568528"/>
              <a:gd name="connsiteY3" fmla="*/ 606206 h 606206"/>
              <a:gd name="connsiteX4" fmla="*/ 5466 w 568528"/>
              <a:gd name="connsiteY4" fmla="*/ 596969 h 606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8528" h="606206">
                <a:moveTo>
                  <a:pt x="5466" y="596969"/>
                </a:moveTo>
                <a:lnTo>
                  <a:pt x="0" y="0"/>
                </a:lnTo>
                <a:lnTo>
                  <a:pt x="568528" y="0"/>
                </a:lnTo>
                <a:lnTo>
                  <a:pt x="416977" y="606206"/>
                </a:lnTo>
                <a:lnTo>
                  <a:pt x="5466" y="596969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 descr="ECSDA_Logo_Full_Transpare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577" y="6457947"/>
            <a:ext cx="756455" cy="28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acsda_log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430377"/>
            <a:ext cx="1056842" cy="18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1" r="14429"/>
          <a:stretch/>
        </p:blipFill>
        <p:spPr>
          <a:xfrm>
            <a:off x="611560" y="6381328"/>
            <a:ext cx="628448" cy="2837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6279179"/>
            <a:ext cx="577812" cy="48801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6337603"/>
            <a:ext cx="465455" cy="47577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279179"/>
            <a:ext cx="9144000" cy="5788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457200" y="21851"/>
            <a:ext cx="8229600" cy="958877"/>
          </a:xfrm>
        </p:spPr>
        <p:txBody>
          <a:bodyPr/>
          <a:lstStyle/>
          <a:p>
            <a:r>
              <a:rPr lang="en-GB" dirty="0"/>
              <a:t>WFC Single Disclosure Project</a:t>
            </a:r>
          </a:p>
        </p:txBody>
      </p:sp>
      <p:sp>
        <p:nvSpPr>
          <p:cNvPr id="21" name="Parallelogram 20"/>
          <p:cNvSpPr/>
          <p:nvPr/>
        </p:nvSpPr>
        <p:spPr>
          <a:xfrm>
            <a:off x="5004047" y="6279178"/>
            <a:ext cx="4168929" cy="606205"/>
          </a:xfrm>
          <a:custGeom>
            <a:avLst/>
            <a:gdLst>
              <a:gd name="connsiteX0" fmla="*/ 0 w 4320480"/>
              <a:gd name="connsiteY0" fmla="*/ 606205 h 606205"/>
              <a:gd name="connsiteX1" fmla="*/ 151551 w 4320480"/>
              <a:gd name="connsiteY1" fmla="*/ 0 h 606205"/>
              <a:gd name="connsiteX2" fmla="*/ 4320480 w 4320480"/>
              <a:gd name="connsiteY2" fmla="*/ 0 h 606205"/>
              <a:gd name="connsiteX3" fmla="*/ 4168929 w 4320480"/>
              <a:gd name="connsiteY3" fmla="*/ 606205 h 606205"/>
              <a:gd name="connsiteX4" fmla="*/ 0 w 4320480"/>
              <a:gd name="connsiteY4" fmla="*/ 606205 h 606205"/>
              <a:gd name="connsiteX0" fmla="*/ 0 w 4168929"/>
              <a:gd name="connsiteY0" fmla="*/ 606205 h 606205"/>
              <a:gd name="connsiteX1" fmla="*/ 151551 w 4168929"/>
              <a:gd name="connsiteY1" fmla="*/ 0 h 606205"/>
              <a:gd name="connsiteX2" fmla="*/ 4154225 w 4168929"/>
              <a:gd name="connsiteY2" fmla="*/ 0 h 606205"/>
              <a:gd name="connsiteX3" fmla="*/ 4168929 w 4168929"/>
              <a:gd name="connsiteY3" fmla="*/ 606205 h 606205"/>
              <a:gd name="connsiteX4" fmla="*/ 0 w 4168929"/>
              <a:gd name="connsiteY4" fmla="*/ 606205 h 60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8929" h="606205">
                <a:moveTo>
                  <a:pt x="0" y="606205"/>
                </a:moveTo>
                <a:lnTo>
                  <a:pt x="151551" y="0"/>
                </a:lnTo>
                <a:lnTo>
                  <a:pt x="4154225" y="0"/>
                </a:lnTo>
                <a:lnTo>
                  <a:pt x="4168929" y="606205"/>
                </a:lnTo>
                <a:lnTo>
                  <a:pt x="0" y="606205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D347-6F9E-4DA1-A339-1DD30ED1B27B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009711" y="297748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05064"/>
            <a:ext cx="4759233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Content Placeholder 2"/>
          <p:cNvSpPr txBox="1">
            <a:spLocks/>
          </p:cNvSpPr>
          <p:nvPr/>
        </p:nvSpPr>
        <p:spPr>
          <a:xfrm>
            <a:off x="4572000" y="1196752"/>
            <a:ext cx="4320480" cy="2755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GB" sz="2400" dirty="0" smtClean="0"/>
              <a:t>AGC &amp; CPSS-IOSCO questions are “mapped” and merged whenever possible to reduce overlaps and produce a complete disclosure report. CSDs retain freedom to select most appropriate questions.</a:t>
            </a:r>
            <a:endParaRPr lang="en-GB" sz="2400" b="1" dirty="0" smtClean="0"/>
          </a:p>
        </p:txBody>
      </p:sp>
      <p:graphicFrame>
        <p:nvGraphicFramePr>
          <p:cNvPr id="19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4863454"/>
              </p:ext>
            </p:extLst>
          </p:nvPr>
        </p:nvGraphicFramePr>
        <p:xfrm>
          <a:off x="107504" y="980728"/>
          <a:ext cx="4366763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80733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WFC Single Disclosure Project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76064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Everyone benefits: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D347-6F9E-4DA1-A339-1DD30ED1B27B}" type="slidenum">
              <a:rPr lang="en-GB" smtClean="0"/>
              <a:pPr/>
              <a:t>7</a:t>
            </a:fld>
            <a:endParaRPr lang="en-GB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802141888"/>
              </p:ext>
            </p:extLst>
          </p:nvPr>
        </p:nvGraphicFramePr>
        <p:xfrm>
          <a:off x="539552" y="2060848"/>
          <a:ext cx="7992888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1417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998984"/>
          </a:xfrm>
        </p:spPr>
        <p:txBody>
          <a:bodyPr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World Forum of CSDs (WFC) 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16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F971F0B9842142890F80D630033806" ma:contentTypeVersion="0" ma:contentTypeDescription="Crée un document." ma:contentTypeScope="" ma:versionID="129e09973fe081aecd1009364705352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ab09c1ba23edfaa45a5e9d385267c9b5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55E629-B02B-4823-8081-C0AE9379A134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elements/1.1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70E2C7F-061D-4857-86D1-7EB8B77D28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34A2A33-FBC9-4D1B-8279-0DAE5D5A284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3428</TotalTime>
  <Words>228</Words>
  <Application>Microsoft Office PowerPoint</Application>
  <PresentationFormat>On-screen Show (4:3)</PresentationFormat>
  <Paragraphs>52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</vt:lpstr>
      <vt:lpstr>Courier New</vt:lpstr>
      <vt:lpstr>Office Theme</vt:lpstr>
      <vt:lpstr>WFC Single Disclosure Project </vt:lpstr>
      <vt:lpstr>WFC Single Disclosure Project</vt:lpstr>
      <vt:lpstr>WFC Single Disclosure Project</vt:lpstr>
      <vt:lpstr>WFC Single Disclosure Project</vt:lpstr>
      <vt:lpstr>WFC Single Disclosure Project</vt:lpstr>
      <vt:lpstr>WFC Single Disclosure Project</vt:lpstr>
      <vt:lpstr>WFC Single Disclosure Project</vt:lpstr>
      <vt:lpstr>World Forum of CSDs (WFC) 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Soraya Belghazi</dc:creator>
  <cp:lastModifiedBy>Soraya Belghazi</cp:lastModifiedBy>
  <cp:revision>129</cp:revision>
  <cp:lastPrinted>2012-10-22T08:09:47Z</cp:lastPrinted>
  <dcterms:created xsi:type="dcterms:W3CDTF">2012-05-30T11:07:33Z</dcterms:created>
  <dcterms:modified xsi:type="dcterms:W3CDTF">2013-05-01T08:54:25Z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0x010100F9F971F0B9842142890F80D630033806</vt:lpwstr>
  </property>
</Properties>
</file>