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62" r:id="rId3"/>
    <p:sldId id="266" r:id="rId4"/>
    <p:sldId id="267" r:id="rId5"/>
    <p:sldId id="268" r:id="rId6"/>
    <p:sldId id="270" r:id="rId7"/>
    <p:sldId id="271" r:id="rId8"/>
    <p:sldId id="264" r:id="rId9"/>
    <p:sldId id="272" r:id="rId10"/>
    <p:sldId id="273" r:id="rId11"/>
    <p:sldId id="282" r:id="rId12"/>
    <p:sldId id="283" r:id="rId13"/>
    <p:sldId id="284" r:id="rId14"/>
    <p:sldId id="285" r:id="rId15"/>
    <p:sldId id="261" r:id="rId16"/>
  </p:sldIdLst>
  <p:sldSz cx="10693400" cy="7561263"/>
  <p:notesSz cx="6858000" cy="9144000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31F26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330" y="-150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01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83EA11-62DD-407C-AB31-3738CFB45279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CC39F2-0731-47A1-B26F-E0D8BF66DE97}">
      <dgm:prSet phldrT="[文本]" custT="1"/>
      <dgm:spPr/>
      <dgm:t>
        <a:bodyPr/>
        <a:lstStyle/>
        <a:p>
          <a:r>
            <a:rPr lang="en-US" altLang="zh-CN" sz="2000" dirty="0" smtClean="0"/>
            <a:t>Govern-</a:t>
          </a:r>
          <a:r>
            <a:rPr lang="en-US" altLang="zh-CN" sz="2000" dirty="0" err="1" smtClean="0"/>
            <a:t>ance</a:t>
          </a:r>
          <a:endParaRPr lang="zh-CN" altLang="en-US" sz="2000" dirty="0"/>
        </a:p>
      </dgm:t>
    </dgm:pt>
    <dgm:pt modelId="{A8513F61-470F-4A65-B28C-50F8A1A5E20F}" type="parTrans" cxnId="{2D42CB0C-16C6-4C98-9860-17BAF4495BD9}">
      <dgm:prSet/>
      <dgm:spPr/>
      <dgm:t>
        <a:bodyPr/>
        <a:lstStyle/>
        <a:p>
          <a:endParaRPr lang="zh-CN" altLang="en-US"/>
        </a:p>
      </dgm:t>
    </dgm:pt>
    <dgm:pt modelId="{C436D6E5-1C05-4F28-95DC-2B6C1643ADDC}" type="sibTrans" cxnId="{2D42CB0C-16C6-4C98-9860-17BAF4495BD9}">
      <dgm:prSet/>
      <dgm:spPr/>
      <dgm:t>
        <a:bodyPr/>
        <a:lstStyle/>
        <a:p>
          <a:endParaRPr lang="zh-CN" altLang="en-US"/>
        </a:p>
      </dgm:t>
    </dgm:pt>
    <dgm:pt modelId="{6E0701ED-9E7A-4CC9-A0F7-5498FF142682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</dgm:spPr>
      <dgm:t>
        <a:bodyPr/>
        <a:lstStyle/>
        <a:p>
          <a:r>
            <a:rPr lang="en-US" altLang="zh-CN" sz="2400" dirty="0" smtClean="0"/>
            <a:t>owner</a:t>
          </a:r>
          <a:endParaRPr lang="zh-CN" altLang="en-US" sz="2400" dirty="0"/>
        </a:p>
      </dgm:t>
    </dgm:pt>
    <dgm:pt modelId="{06506AA6-B4CD-4399-8D46-F254788EDEC2}" type="parTrans" cxnId="{61AF40E6-515F-45A4-8EE9-A5E0DA5B328D}">
      <dgm:prSet/>
      <dgm:spPr/>
      <dgm:t>
        <a:bodyPr/>
        <a:lstStyle/>
        <a:p>
          <a:endParaRPr lang="zh-CN" altLang="en-US"/>
        </a:p>
      </dgm:t>
    </dgm:pt>
    <dgm:pt modelId="{53D3F801-96E3-4D8C-BA2E-E50F9278FF15}" type="sibTrans" cxnId="{61AF40E6-515F-45A4-8EE9-A5E0DA5B328D}">
      <dgm:prSet/>
      <dgm:spPr/>
      <dgm:t>
        <a:bodyPr/>
        <a:lstStyle/>
        <a:p>
          <a:endParaRPr lang="zh-CN" altLang="en-US"/>
        </a:p>
      </dgm:t>
    </dgm:pt>
    <dgm:pt modelId="{7FF1F2BA-B628-41A1-8B2A-3CD163EA90F5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</dgm:spPr>
      <dgm:t>
        <a:bodyPr/>
        <a:lstStyle/>
        <a:p>
          <a:r>
            <a:rPr lang="en-US" altLang="zh-CN" sz="2000" spc="0" dirty="0" smtClean="0"/>
            <a:t>Manage-</a:t>
          </a:r>
          <a:r>
            <a:rPr lang="en-US" altLang="zh-CN" sz="2000" spc="0" dirty="0" err="1" smtClean="0"/>
            <a:t>ment</a:t>
          </a:r>
          <a:endParaRPr lang="zh-CN" altLang="en-US" sz="2000" spc="0" dirty="0"/>
        </a:p>
      </dgm:t>
    </dgm:pt>
    <dgm:pt modelId="{40904AB7-0744-45E5-A977-DEBAC58DF904}" type="parTrans" cxnId="{DBFD5AEF-7C7E-4E5B-91EC-42662BFCB98D}">
      <dgm:prSet/>
      <dgm:spPr/>
      <dgm:t>
        <a:bodyPr/>
        <a:lstStyle/>
        <a:p>
          <a:endParaRPr lang="zh-CN" altLang="en-US"/>
        </a:p>
      </dgm:t>
    </dgm:pt>
    <dgm:pt modelId="{958B1473-3780-4B65-A4F9-5EE51DB6F648}" type="sibTrans" cxnId="{DBFD5AEF-7C7E-4E5B-91EC-42662BFCB98D}">
      <dgm:prSet/>
      <dgm:spPr/>
      <dgm:t>
        <a:bodyPr/>
        <a:lstStyle/>
        <a:p>
          <a:endParaRPr lang="zh-CN" altLang="en-US"/>
        </a:p>
      </dgm:t>
    </dgm:pt>
    <dgm:pt modelId="{BD3A70A5-DABA-4F95-8086-3A8D61D18396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</dgm:spPr>
      <dgm:t>
        <a:bodyPr/>
        <a:lstStyle/>
        <a:p>
          <a:r>
            <a:rPr lang="en-US" altLang="zh-CN" sz="2000" dirty="0" smtClean="0"/>
            <a:t>employee</a:t>
          </a:r>
          <a:endParaRPr lang="zh-CN" altLang="en-US" sz="2000" dirty="0"/>
        </a:p>
      </dgm:t>
    </dgm:pt>
    <dgm:pt modelId="{B0103529-9860-4013-BD73-C35D997C8D1E}" type="parTrans" cxnId="{F2626490-E78B-4276-843F-8CD806B3698E}">
      <dgm:prSet/>
      <dgm:spPr/>
      <dgm:t>
        <a:bodyPr/>
        <a:lstStyle/>
        <a:p>
          <a:endParaRPr lang="zh-CN" altLang="en-US"/>
        </a:p>
      </dgm:t>
    </dgm:pt>
    <dgm:pt modelId="{2A8E577A-CCC8-4E58-AC8C-B20EADC09763}" type="sibTrans" cxnId="{F2626490-E78B-4276-843F-8CD806B3698E}">
      <dgm:prSet/>
      <dgm:spPr/>
      <dgm:t>
        <a:bodyPr/>
        <a:lstStyle/>
        <a:p>
          <a:endParaRPr lang="zh-CN" altLang="en-US"/>
        </a:p>
      </dgm:t>
    </dgm:pt>
    <dgm:pt modelId="{EF085DEA-DB6A-40CD-96BA-49BD4C54530C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</dgm:spPr>
      <dgm:t>
        <a:bodyPr/>
        <a:lstStyle/>
        <a:p>
          <a:r>
            <a:rPr lang="en-US" altLang="zh-CN" sz="2400" dirty="0" smtClean="0"/>
            <a:t>user</a:t>
          </a:r>
          <a:endParaRPr lang="zh-CN" altLang="en-US" sz="2400" dirty="0"/>
        </a:p>
      </dgm:t>
    </dgm:pt>
    <dgm:pt modelId="{0EC818C2-1676-420D-955B-29061FF1FCF1}" type="parTrans" cxnId="{9DB75DDC-5B59-4AD1-81ED-B39F59BB5B84}">
      <dgm:prSet/>
      <dgm:spPr/>
      <dgm:t>
        <a:bodyPr/>
        <a:lstStyle/>
        <a:p>
          <a:endParaRPr lang="zh-CN" altLang="en-US"/>
        </a:p>
      </dgm:t>
    </dgm:pt>
    <dgm:pt modelId="{D932A1E3-9B63-4697-A560-469B28CEDFFB}" type="sibTrans" cxnId="{9DB75DDC-5B59-4AD1-81ED-B39F59BB5B84}">
      <dgm:prSet/>
      <dgm:spPr/>
      <dgm:t>
        <a:bodyPr/>
        <a:lstStyle/>
        <a:p>
          <a:endParaRPr lang="zh-CN" altLang="en-US"/>
        </a:p>
      </dgm:t>
    </dgm:pt>
    <dgm:pt modelId="{BF640693-F2A0-4859-9389-FB10EDF105BD}">
      <dgm:prSet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</dgm:spPr>
      <dgm:t>
        <a:bodyPr/>
        <a:lstStyle/>
        <a:p>
          <a:r>
            <a:rPr lang="en-US" altLang="zh-CN" sz="2000" dirty="0" smtClean="0"/>
            <a:t>Public interest</a:t>
          </a:r>
          <a:endParaRPr lang="zh-CN" altLang="en-US" sz="2000" dirty="0"/>
        </a:p>
      </dgm:t>
    </dgm:pt>
    <dgm:pt modelId="{1D6A14C0-81B7-4B8F-9F28-AD3075B42877}" type="parTrans" cxnId="{4194332D-23E9-4A9E-9635-28872BF74A78}">
      <dgm:prSet/>
      <dgm:spPr/>
      <dgm:t>
        <a:bodyPr/>
        <a:lstStyle/>
        <a:p>
          <a:endParaRPr lang="zh-CN" altLang="en-US"/>
        </a:p>
      </dgm:t>
    </dgm:pt>
    <dgm:pt modelId="{5187028F-4B52-4A2A-8D0F-E3408B00D8D1}" type="sibTrans" cxnId="{4194332D-23E9-4A9E-9635-28872BF74A78}">
      <dgm:prSet/>
      <dgm:spPr/>
      <dgm:t>
        <a:bodyPr/>
        <a:lstStyle/>
        <a:p>
          <a:endParaRPr lang="zh-CN" altLang="en-US"/>
        </a:p>
      </dgm:t>
    </dgm:pt>
    <dgm:pt modelId="{BC0377EC-9732-43B9-807F-26E18644859A}" type="pres">
      <dgm:prSet presAssocID="{2383EA11-62DD-407C-AB31-3738CFB4527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EE25E7D-9089-4A31-9CA2-A5D3F1D284F6}" type="pres">
      <dgm:prSet presAssocID="{14CC39F2-0731-47A1-B26F-E0D8BF66DE97}" presName="centerShape" presStyleLbl="node0" presStyleIdx="0" presStyleCnt="1" custScaleX="95786" custScaleY="89539"/>
      <dgm:spPr/>
      <dgm:t>
        <a:bodyPr/>
        <a:lstStyle/>
        <a:p>
          <a:endParaRPr lang="zh-CN" altLang="en-US"/>
        </a:p>
      </dgm:t>
    </dgm:pt>
    <dgm:pt modelId="{CF5534EB-EDA5-493F-A405-8228F25AB4D9}" type="pres">
      <dgm:prSet presAssocID="{6E0701ED-9E7A-4CC9-A0F7-5498FF142682}" presName="node" presStyleLbl="node1" presStyleIdx="0" presStyleCnt="5" custScaleX="162925" custScaleY="1469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8C1F6C-A4EF-49B5-8FFA-DABD0AF9B026}" type="pres">
      <dgm:prSet presAssocID="{6E0701ED-9E7A-4CC9-A0F7-5498FF142682}" presName="dummy" presStyleCnt="0"/>
      <dgm:spPr/>
    </dgm:pt>
    <dgm:pt modelId="{B1B2D00C-30F9-4E9B-A2C6-B399F84A8330}" type="pres">
      <dgm:prSet presAssocID="{53D3F801-96E3-4D8C-BA2E-E50F9278FF15}" presName="sibTrans" presStyleLbl="sibTrans2D1" presStyleIdx="0" presStyleCnt="5"/>
      <dgm:spPr/>
    </dgm:pt>
    <dgm:pt modelId="{5DD6D2FC-1F79-4559-B542-E92FE5E0BDFF}" type="pres">
      <dgm:prSet presAssocID="{7FF1F2BA-B628-41A1-8B2A-3CD163EA90F5}" presName="node" presStyleLbl="node1" presStyleIdx="1" presStyleCnt="5" custScaleX="153362" custScaleY="146395">
        <dgm:presLayoutVars>
          <dgm:bulletEnabled val="1"/>
        </dgm:presLayoutVars>
      </dgm:prSet>
      <dgm:spPr/>
    </dgm:pt>
    <dgm:pt modelId="{5A0354BA-4EEF-4F99-9EFA-91AA2DA83B6E}" type="pres">
      <dgm:prSet presAssocID="{7FF1F2BA-B628-41A1-8B2A-3CD163EA90F5}" presName="dummy" presStyleCnt="0"/>
      <dgm:spPr/>
    </dgm:pt>
    <dgm:pt modelId="{C242092C-E8CB-456F-8DF2-AF9C4562DD44}" type="pres">
      <dgm:prSet presAssocID="{958B1473-3780-4B65-A4F9-5EE51DB6F648}" presName="sibTrans" presStyleLbl="sibTrans2D1" presStyleIdx="1" presStyleCnt="5"/>
      <dgm:spPr/>
    </dgm:pt>
    <dgm:pt modelId="{5637EB07-EECD-41AE-ACB5-8F0BA353482D}" type="pres">
      <dgm:prSet presAssocID="{BD3A70A5-DABA-4F95-8086-3A8D61D18396}" presName="node" presStyleLbl="node1" presStyleIdx="2" presStyleCnt="5" custScaleX="159871" custScaleY="1415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F7E717-A929-4FB5-8895-0F9E66E1F45A}" type="pres">
      <dgm:prSet presAssocID="{BD3A70A5-DABA-4F95-8086-3A8D61D18396}" presName="dummy" presStyleCnt="0"/>
      <dgm:spPr/>
    </dgm:pt>
    <dgm:pt modelId="{DB3123B1-AD7F-41E9-BF75-885B398873D8}" type="pres">
      <dgm:prSet presAssocID="{2A8E577A-CCC8-4E58-AC8C-B20EADC09763}" presName="sibTrans" presStyleLbl="sibTrans2D1" presStyleIdx="2" presStyleCnt="5"/>
      <dgm:spPr/>
    </dgm:pt>
    <dgm:pt modelId="{31B05D6C-A3DA-4E81-B86C-30890DB14735}" type="pres">
      <dgm:prSet presAssocID="{EF085DEA-DB6A-40CD-96BA-49BD4C54530C}" presName="node" presStyleLbl="node1" presStyleIdx="3" presStyleCnt="5" custScaleX="147747" custScaleY="130307">
        <dgm:presLayoutVars>
          <dgm:bulletEnabled val="1"/>
        </dgm:presLayoutVars>
      </dgm:prSet>
      <dgm:spPr/>
    </dgm:pt>
    <dgm:pt modelId="{7CF54E5C-552A-4828-847D-84903EB5812B}" type="pres">
      <dgm:prSet presAssocID="{EF085DEA-DB6A-40CD-96BA-49BD4C54530C}" presName="dummy" presStyleCnt="0"/>
      <dgm:spPr/>
    </dgm:pt>
    <dgm:pt modelId="{85EA803F-3095-4642-BC25-C8AEC9B740B1}" type="pres">
      <dgm:prSet presAssocID="{D932A1E3-9B63-4697-A560-469B28CEDFFB}" presName="sibTrans" presStyleLbl="sibTrans2D1" presStyleIdx="3" presStyleCnt="5"/>
      <dgm:spPr/>
    </dgm:pt>
    <dgm:pt modelId="{98830FA3-C1B8-4144-87A1-04E67D7E2D01}" type="pres">
      <dgm:prSet presAssocID="{BF640693-F2A0-4859-9389-FB10EDF105BD}" presName="node" presStyleLbl="node1" presStyleIdx="4" presStyleCnt="5" custScaleX="143479" custScaleY="1248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22506E-4EAC-4B70-B436-A062D4B025E5}" type="pres">
      <dgm:prSet presAssocID="{BF640693-F2A0-4859-9389-FB10EDF105BD}" presName="dummy" presStyleCnt="0"/>
      <dgm:spPr/>
    </dgm:pt>
    <dgm:pt modelId="{EF65E1F5-0F8C-4A0F-8F4B-C5127DFA8C9D}" type="pres">
      <dgm:prSet presAssocID="{5187028F-4B52-4A2A-8D0F-E3408B00D8D1}" presName="sibTrans" presStyleLbl="sibTrans2D1" presStyleIdx="4" presStyleCnt="5"/>
      <dgm:spPr/>
    </dgm:pt>
  </dgm:ptLst>
  <dgm:cxnLst>
    <dgm:cxn modelId="{5FB191CC-EC3A-4AEC-9D3E-528549E6AB39}" type="presOf" srcId="{5187028F-4B52-4A2A-8D0F-E3408B00D8D1}" destId="{EF65E1F5-0F8C-4A0F-8F4B-C5127DFA8C9D}" srcOrd="0" destOrd="0" presId="urn:microsoft.com/office/officeart/2005/8/layout/radial6"/>
    <dgm:cxn modelId="{D4650E46-2D4B-4B30-B273-2EC501779252}" type="presOf" srcId="{D932A1E3-9B63-4697-A560-469B28CEDFFB}" destId="{85EA803F-3095-4642-BC25-C8AEC9B740B1}" srcOrd="0" destOrd="0" presId="urn:microsoft.com/office/officeart/2005/8/layout/radial6"/>
    <dgm:cxn modelId="{68500F4D-917E-43EC-91E4-F29DD075B0B1}" type="presOf" srcId="{958B1473-3780-4B65-A4F9-5EE51DB6F648}" destId="{C242092C-E8CB-456F-8DF2-AF9C4562DD44}" srcOrd="0" destOrd="0" presId="urn:microsoft.com/office/officeart/2005/8/layout/radial6"/>
    <dgm:cxn modelId="{9217E561-845A-448E-9744-47CC7412116A}" type="presOf" srcId="{6E0701ED-9E7A-4CC9-A0F7-5498FF142682}" destId="{CF5534EB-EDA5-493F-A405-8228F25AB4D9}" srcOrd="0" destOrd="0" presId="urn:microsoft.com/office/officeart/2005/8/layout/radial6"/>
    <dgm:cxn modelId="{DBFD5AEF-7C7E-4E5B-91EC-42662BFCB98D}" srcId="{14CC39F2-0731-47A1-B26F-E0D8BF66DE97}" destId="{7FF1F2BA-B628-41A1-8B2A-3CD163EA90F5}" srcOrd="1" destOrd="0" parTransId="{40904AB7-0744-45E5-A977-DEBAC58DF904}" sibTransId="{958B1473-3780-4B65-A4F9-5EE51DB6F648}"/>
    <dgm:cxn modelId="{3B03B02B-372B-4CC5-A5A8-E1738ECF81B8}" type="presOf" srcId="{BD3A70A5-DABA-4F95-8086-3A8D61D18396}" destId="{5637EB07-EECD-41AE-ACB5-8F0BA353482D}" srcOrd="0" destOrd="0" presId="urn:microsoft.com/office/officeart/2005/8/layout/radial6"/>
    <dgm:cxn modelId="{2D42CB0C-16C6-4C98-9860-17BAF4495BD9}" srcId="{2383EA11-62DD-407C-AB31-3738CFB45279}" destId="{14CC39F2-0731-47A1-B26F-E0D8BF66DE97}" srcOrd="0" destOrd="0" parTransId="{A8513F61-470F-4A65-B28C-50F8A1A5E20F}" sibTransId="{C436D6E5-1C05-4F28-95DC-2B6C1643ADDC}"/>
    <dgm:cxn modelId="{F2626490-E78B-4276-843F-8CD806B3698E}" srcId="{14CC39F2-0731-47A1-B26F-E0D8BF66DE97}" destId="{BD3A70A5-DABA-4F95-8086-3A8D61D18396}" srcOrd="2" destOrd="0" parTransId="{B0103529-9860-4013-BD73-C35D997C8D1E}" sibTransId="{2A8E577A-CCC8-4E58-AC8C-B20EADC09763}"/>
    <dgm:cxn modelId="{80967B42-A98D-458D-A632-F30E5F8C2EC9}" type="presOf" srcId="{EF085DEA-DB6A-40CD-96BA-49BD4C54530C}" destId="{31B05D6C-A3DA-4E81-B86C-30890DB14735}" srcOrd="0" destOrd="0" presId="urn:microsoft.com/office/officeart/2005/8/layout/radial6"/>
    <dgm:cxn modelId="{F7FB82D6-6A7F-4136-BA9A-E27E1831AB9E}" type="presOf" srcId="{53D3F801-96E3-4D8C-BA2E-E50F9278FF15}" destId="{B1B2D00C-30F9-4E9B-A2C6-B399F84A8330}" srcOrd="0" destOrd="0" presId="urn:microsoft.com/office/officeart/2005/8/layout/radial6"/>
    <dgm:cxn modelId="{11CD8754-1429-43BB-BCA4-E364EEFCC93E}" type="presOf" srcId="{7FF1F2BA-B628-41A1-8B2A-3CD163EA90F5}" destId="{5DD6D2FC-1F79-4559-B542-E92FE5E0BDFF}" srcOrd="0" destOrd="0" presId="urn:microsoft.com/office/officeart/2005/8/layout/radial6"/>
    <dgm:cxn modelId="{BCCC3387-097B-448D-9056-1AC1765089AD}" type="presOf" srcId="{2A8E577A-CCC8-4E58-AC8C-B20EADC09763}" destId="{DB3123B1-AD7F-41E9-BF75-885B398873D8}" srcOrd="0" destOrd="0" presId="urn:microsoft.com/office/officeart/2005/8/layout/radial6"/>
    <dgm:cxn modelId="{9DB75DDC-5B59-4AD1-81ED-B39F59BB5B84}" srcId="{14CC39F2-0731-47A1-B26F-E0D8BF66DE97}" destId="{EF085DEA-DB6A-40CD-96BA-49BD4C54530C}" srcOrd="3" destOrd="0" parTransId="{0EC818C2-1676-420D-955B-29061FF1FCF1}" sibTransId="{D932A1E3-9B63-4697-A560-469B28CEDFFB}"/>
    <dgm:cxn modelId="{1F1F5139-8014-42D8-A2FA-78F7B4853BFC}" type="presOf" srcId="{14CC39F2-0731-47A1-B26F-E0D8BF66DE97}" destId="{BEE25E7D-9089-4A31-9CA2-A5D3F1D284F6}" srcOrd="0" destOrd="0" presId="urn:microsoft.com/office/officeart/2005/8/layout/radial6"/>
    <dgm:cxn modelId="{1725EA93-3FEE-499C-8C2A-094AD5F7C0B9}" type="presOf" srcId="{BF640693-F2A0-4859-9389-FB10EDF105BD}" destId="{98830FA3-C1B8-4144-87A1-04E67D7E2D01}" srcOrd="0" destOrd="0" presId="urn:microsoft.com/office/officeart/2005/8/layout/radial6"/>
    <dgm:cxn modelId="{4194332D-23E9-4A9E-9635-28872BF74A78}" srcId="{14CC39F2-0731-47A1-B26F-E0D8BF66DE97}" destId="{BF640693-F2A0-4859-9389-FB10EDF105BD}" srcOrd="4" destOrd="0" parTransId="{1D6A14C0-81B7-4B8F-9F28-AD3075B42877}" sibTransId="{5187028F-4B52-4A2A-8D0F-E3408B00D8D1}"/>
    <dgm:cxn modelId="{4109F6BC-7EAA-402D-B545-64B9EABEDC38}" type="presOf" srcId="{2383EA11-62DD-407C-AB31-3738CFB45279}" destId="{BC0377EC-9732-43B9-807F-26E18644859A}" srcOrd="0" destOrd="0" presId="urn:microsoft.com/office/officeart/2005/8/layout/radial6"/>
    <dgm:cxn modelId="{61AF40E6-515F-45A4-8EE9-A5E0DA5B328D}" srcId="{14CC39F2-0731-47A1-B26F-E0D8BF66DE97}" destId="{6E0701ED-9E7A-4CC9-A0F7-5498FF142682}" srcOrd="0" destOrd="0" parTransId="{06506AA6-B4CD-4399-8D46-F254788EDEC2}" sibTransId="{53D3F801-96E3-4D8C-BA2E-E50F9278FF15}"/>
    <dgm:cxn modelId="{BAF41EC8-A17F-4A04-86B2-917E9A23AC5A}" type="presParOf" srcId="{BC0377EC-9732-43B9-807F-26E18644859A}" destId="{BEE25E7D-9089-4A31-9CA2-A5D3F1D284F6}" srcOrd="0" destOrd="0" presId="urn:microsoft.com/office/officeart/2005/8/layout/radial6"/>
    <dgm:cxn modelId="{C7F02023-739B-40B4-A0EA-F623158CFCC9}" type="presParOf" srcId="{BC0377EC-9732-43B9-807F-26E18644859A}" destId="{CF5534EB-EDA5-493F-A405-8228F25AB4D9}" srcOrd="1" destOrd="0" presId="urn:microsoft.com/office/officeart/2005/8/layout/radial6"/>
    <dgm:cxn modelId="{267A5497-77E0-4680-B5CC-E55BB84D1A1B}" type="presParOf" srcId="{BC0377EC-9732-43B9-807F-26E18644859A}" destId="{278C1F6C-A4EF-49B5-8FFA-DABD0AF9B026}" srcOrd="2" destOrd="0" presId="urn:microsoft.com/office/officeart/2005/8/layout/radial6"/>
    <dgm:cxn modelId="{2794044C-F5A7-4A95-AD0A-775C4E85AA5C}" type="presParOf" srcId="{BC0377EC-9732-43B9-807F-26E18644859A}" destId="{B1B2D00C-30F9-4E9B-A2C6-B399F84A8330}" srcOrd="3" destOrd="0" presId="urn:microsoft.com/office/officeart/2005/8/layout/radial6"/>
    <dgm:cxn modelId="{BE1DB924-C22B-4F19-8EA5-085F36A50BFC}" type="presParOf" srcId="{BC0377EC-9732-43B9-807F-26E18644859A}" destId="{5DD6D2FC-1F79-4559-B542-E92FE5E0BDFF}" srcOrd="4" destOrd="0" presId="urn:microsoft.com/office/officeart/2005/8/layout/radial6"/>
    <dgm:cxn modelId="{728E82D3-F3D6-4E18-961A-62E3588FAD1E}" type="presParOf" srcId="{BC0377EC-9732-43B9-807F-26E18644859A}" destId="{5A0354BA-4EEF-4F99-9EFA-91AA2DA83B6E}" srcOrd="5" destOrd="0" presId="urn:microsoft.com/office/officeart/2005/8/layout/radial6"/>
    <dgm:cxn modelId="{66CAF8C9-C054-4D3A-9D6D-006CBBD9553E}" type="presParOf" srcId="{BC0377EC-9732-43B9-807F-26E18644859A}" destId="{C242092C-E8CB-456F-8DF2-AF9C4562DD44}" srcOrd="6" destOrd="0" presId="urn:microsoft.com/office/officeart/2005/8/layout/radial6"/>
    <dgm:cxn modelId="{789B5B10-BBA7-4D6B-9F05-E74046166370}" type="presParOf" srcId="{BC0377EC-9732-43B9-807F-26E18644859A}" destId="{5637EB07-EECD-41AE-ACB5-8F0BA353482D}" srcOrd="7" destOrd="0" presId="urn:microsoft.com/office/officeart/2005/8/layout/radial6"/>
    <dgm:cxn modelId="{C7C3D68C-ACB5-456A-A8A4-AD9AE7E64504}" type="presParOf" srcId="{BC0377EC-9732-43B9-807F-26E18644859A}" destId="{A1F7E717-A929-4FB5-8895-0F9E66E1F45A}" srcOrd="8" destOrd="0" presId="urn:microsoft.com/office/officeart/2005/8/layout/radial6"/>
    <dgm:cxn modelId="{2BAC0D05-9491-4A0C-97AD-0B143287B6F1}" type="presParOf" srcId="{BC0377EC-9732-43B9-807F-26E18644859A}" destId="{DB3123B1-AD7F-41E9-BF75-885B398873D8}" srcOrd="9" destOrd="0" presId="urn:microsoft.com/office/officeart/2005/8/layout/radial6"/>
    <dgm:cxn modelId="{183D769B-2F0A-4698-8FD1-78E783B2FF7D}" type="presParOf" srcId="{BC0377EC-9732-43B9-807F-26E18644859A}" destId="{31B05D6C-A3DA-4E81-B86C-30890DB14735}" srcOrd="10" destOrd="0" presId="urn:microsoft.com/office/officeart/2005/8/layout/radial6"/>
    <dgm:cxn modelId="{D5A3D6A1-1DA5-479F-8A95-C094DD1EBD0E}" type="presParOf" srcId="{BC0377EC-9732-43B9-807F-26E18644859A}" destId="{7CF54E5C-552A-4828-847D-84903EB5812B}" srcOrd="11" destOrd="0" presId="urn:microsoft.com/office/officeart/2005/8/layout/radial6"/>
    <dgm:cxn modelId="{BB6718ED-C4D1-41E1-BBEE-5043ED69D8C6}" type="presParOf" srcId="{BC0377EC-9732-43B9-807F-26E18644859A}" destId="{85EA803F-3095-4642-BC25-C8AEC9B740B1}" srcOrd="12" destOrd="0" presId="urn:microsoft.com/office/officeart/2005/8/layout/radial6"/>
    <dgm:cxn modelId="{41B5944A-CB53-4529-B55E-BCC97331F9B1}" type="presParOf" srcId="{BC0377EC-9732-43B9-807F-26E18644859A}" destId="{98830FA3-C1B8-4144-87A1-04E67D7E2D01}" srcOrd="13" destOrd="0" presId="urn:microsoft.com/office/officeart/2005/8/layout/radial6"/>
    <dgm:cxn modelId="{8ECA95B9-CA14-4194-B4B0-421D77210194}" type="presParOf" srcId="{BC0377EC-9732-43B9-807F-26E18644859A}" destId="{3022506E-4EAC-4B70-B436-A062D4B025E5}" srcOrd="14" destOrd="0" presId="urn:microsoft.com/office/officeart/2005/8/layout/radial6"/>
    <dgm:cxn modelId="{BCBF615E-4B01-4326-A1D0-EBCCB545C291}" type="presParOf" srcId="{BC0377EC-9732-43B9-807F-26E18644859A}" destId="{EF65E1F5-0F8C-4A0F-8F4B-C5127DFA8C9D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1475D8-E296-4AF0-A93F-03C9182B8A6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F52390-732A-4277-8B4C-BDC1AD246447}">
      <dgm:prSet phldrT="[文本]" custT="1"/>
      <dgm:spPr/>
      <dgm:t>
        <a:bodyPr/>
        <a:lstStyle/>
        <a:p>
          <a:r>
            <a:rPr lang="en-US" altLang="zh-CN" sz="2400" dirty="0" smtClean="0"/>
            <a:t>Budget</a:t>
          </a:r>
          <a:endParaRPr lang="zh-CN" altLang="en-US" sz="2400" dirty="0"/>
        </a:p>
      </dgm:t>
    </dgm:pt>
    <dgm:pt modelId="{AB4A4DC2-D382-444A-8E44-BAF77D5E00F6}" type="parTrans" cxnId="{4F02E149-1043-45A1-B7CB-69EE47582014}">
      <dgm:prSet/>
      <dgm:spPr/>
      <dgm:t>
        <a:bodyPr/>
        <a:lstStyle/>
        <a:p>
          <a:endParaRPr lang="zh-CN" altLang="en-US"/>
        </a:p>
      </dgm:t>
    </dgm:pt>
    <dgm:pt modelId="{3DEBD6AC-782B-4B12-A1ED-B18DC69E3973}" type="sibTrans" cxnId="{4F02E149-1043-45A1-B7CB-69EE47582014}">
      <dgm:prSet/>
      <dgm:spPr/>
      <dgm:t>
        <a:bodyPr/>
        <a:lstStyle/>
        <a:p>
          <a:endParaRPr lang="zh-CN" altLang="en-US"/>
        </a:p>
      </dgm:t>
    </dgm:pt>
    <dgm:pt modelId="{41D44EC0-C577-4956-A396-23045D34F513}">
      <dgm:prSet phldrT="[文本]" phldr="1"/>
      <dgm:spPr/>
      <dgm:t>
        <a:bodyPr/>
        <a:lstStyle/>
        <a:p>
          <a:endParaRPr lang="zh-CN" altLang="en-US" dirty="0"/>
        </a:p>
      </dgm:t>
    </dgm:pt>
    <dgm:pt modelId="{C60DE4D6-9A0B-4806-8A7E-4B8E1A8F29D5}" type="parTrans" cxnId="{C73DEBD4-AB1C-4FF2-B4B4-6E914EBB73E5}">
      <dgm:prSet/>
      <dgm:spPr/>
      <dgm:t>
        <a:bodyPr/>
        <a:lstStyle/>
        <a:p>
          <a:endParaRPr lang="zh-CN" altLang="en-US"/>
        </a:p>
      </dgm:t>
    </dgm:pt>
    <dgm:pt modelId="{98E6B1C4-6459-4728-83EE-508D801077CC}" type="sibTrans" cxnId="{C73DEBD4-AB1C-4FF2-B4B4-6E914EBB73E5}">
      <dgm:prSet/>
      <dgm:spPr/>
      <dgm:t>
        <a:bodyPr/>
        <a:lstStyle/>
        <a:p>
          <a:endParaRPr lang="zh-CN" altLang="en-US"/>
        </a:p>
      </dgm:t>
    </dgm:pt>
    <dgm:pt modelId="{12DC71A5-6159-465A-B629-2706DBCC0529}">
      <dgm:prSet phldrT="[文本]" custT="1"/>
      <dgm:spPr/>
      <dgm:t>
        <a:bodyPr/>
        <a:lstStyle/>
        <a:p>
          <a:r>
            <a:rPr lang="en-US" altLang="zh-CN" sz="2400" dirty="0" smtClean="0"/>
            <a:t>Engagement of </a:t>
          </a:r>
          <a:r>
            <a:rPr lang="en-US" altLang="zh-CN" sz="2400" dirty="0" err="1" smtClean="0"/>
            <a:t>manage’t</a:t>
          </a:r>
          <a:endParaRPr lang="zh-CN" altLang="en-US" sz="2400" dirty="0"/>
        </a:p>
      </dgm:t>
    </dgm:pt>
    <dgm:pt modelId="{FF3BEC36-12CF-452D-BDCC-8EBE63C50C97}" type="parTrans" cxnId="{306F7195-F54D-4F10-A3F6-1696E0386E8C}">
      <dgm:prSet/>
      <dgm:spPr/>
      <dgm:t>
        <a:bodyPr/>
        <a:lstStyle/>
        <a:p>
          <a:endParaRPr lang="zh-CN" altLang="en-US"/>
        </a:p>
      </dgm:t>
    </dgm:pt>
    <dgm:pt modelId="{F370C178-A08F-4B4B-B3C0-C9CE8B8C7558}" type="sibTrans" cxnId="{306F7195-F54D-4F10-A3F6-1696E0386E8C}">
      <dgm:prSet/>
      <dgm:spPr/>
      <dgm:t>
        <a:bodyPr/>
        <a:lstStyle/>
        <a:p>
          <a:endParaRPr lang="zh-CN" altLang="en-US"/>
        </a:p>
      </dgm:t>
    </dgm:pt>
    <dgm:pt modelId="{E18CDA6F-B709-4B2C-8503-BC290FAEABC6}">
      <dgm:prSet phldrT="[文本]" phldr="1"/>
      <dgm:spPr/>
      <dgm:t>
        <a:bodyPr/>
        <a:lstStyle/>
        <a:p>
          <a:endParaRPr lang="zh-CN" altLang="en-US" dirty="0"/>
        </a:p>
      </dgm:t>
    </dgm:pt>
    <dgm:pt modelId="{451DE66F-6CA8-484E-BA98-BB63E386B990}" type="parTrans" cxnId="{D74B9C4B-09F2-422E-8001-3C91E4A2B639}">
      <dgm:prSet/>
      <dgm:spPr/>
      <dgm:t>
        <a:bodyPr/>
        <a:lstStyle/>
        <a:p>
          <a:endParaRPr lang="zh-CN" altLang="en-US"/>
        </a:p>
      </dgm:t>
    </dgm:pt>
    <dgm:pt modelId="{DAFEAF14-F7EE-423C-AD77-71131E4593CC}" type="sibTrans" cxnId="{D74B9C4B-09F2-422E-8001-3C91E4A2B639}">
      <dgm:prSet/>
      <dgm:spPr/>
      <dgm:t>
        <a:bodyPr/>
        <a:lstStyle/>
        <a:p>
          <a:endParaRPr lang="zh-CN" altLang="en-US"/>
        </a:p>
      </dgm:t>
    </dgm:pt>
    <dgm:pt modelId="{260E3257-9B50-4E72-8E97-9EC330EE00F1}">
      <dgm:prSet phldrT="[文本]" custT="1"/>
      <dgm:spPr/>
      <dgm:t>
        <a:bodyPr/>
        <a:lstStyle/>
        <a:p>
          <a:r>
            <a:rPr lang="en-US" altLang="zh-CN" sz="2200" dirty="0" smtClean="0"/>
            <a:t>Ideas &amp; suggestions</a:t>
          </a:r>
          <a:endParaRPr lang="zh-CN" altLang="en-US" sz="2200" dirty="0"/>
        </a:p>
      </dgm:t>
    </dgm:pt>
    <dgm:pt modelId="{B2311B59-788A-4D02-A25C-1C7692DA4381}" type="parTrans" cxnId="{54C1596C-5F5D-4BBD-808F-4DF33790251C}">
      <dgm:prSet/>
      <dgm:spPr/>
      <dgm:t>
        <a:bodyPr/>
        <a:lstStyle/>
        <a:p>
          <a:endParaRPr lang="zh-CN" altLang="en-US"/>
        </a:p>
      </dgm:t>
    </dgm:pt>
    <dgm:pt modelId="{F90BCC6D-4474-4108-8B5C-F58B225E8293}" type="sibTrans" cxnId="{54C1596C-5F5D-4BBD-808F-4DF33790251C}">
      <dgm:prSet/>
      <dgm:spPr/>
      <dgm:t>
        <a:bodyPr/>
        <a:lstStyle/>
        <a:p>
          <a:endParaRPr lang="zh-CN" altLang="en-US"/>
        </a:p>
      </dgm:t>
    </dgm:pt>
    <dgm:pt modelId="{8492C819-8F1F-4E68-AFAC-663BD57C7B6C}">
      <dgm:prSet phldrT="[文本]" custT="1"/>
      <dgm:spPr/>
      <dgm:t>
        <a:bodyPr/>
        <a:lstStyle/>
        <a:p>
          <a:r>
            <a:rPr lang="en-US" altLang="zh-CN" sz="2400" dirty="0" err="1" smtClean="0"/>
            <a:t>Organiz-ation</a:t>
          </a:r>
          <a:endParaRPr lang="zh-CN" altLang="en-US" sz="2400" dirty="0"/>
        </a:p>
      </dgm:t>
    </dgm:pt>
    <dgm:pt modelId="{DC66C965-D1B1-40EB-BBF3-4E1FB4E4C836}" type="parTrans" cxnId="{4A4743A3-DA5E-42BC-BA66-EDFE54C72101}">
      <dgm:prSet/>
      <dgm:spPr/>
      <dgm:t>
        <a:bodyPr/>
        <a:lstStyle/>
        <a:p>
          <a:endParaRPr lang="zh-CN" altLang="en-US"/>
        </a:p>
      </dgm:t>
    </dgm:pt>
    <dgm:pt modelId="{4B092213-3EA4-4E6A-B872-DDF96204CD19}" type="sibTrans" cxnId="{4A4743A3-DA5E-42BC-BA66-EDFE54C72101}">
      <dgm:prSet/>
      <dgm:spPr/>
      <dgm:t>
        <a:bodyPr/>
        <a:lstStyle/>
        <a:p>
          <a:endParaRPr lang="zh-CN" altLang="en-US"/>
        </a:p>
      </dgm:t>
    </dgm:pt>
    <dgm:pt modelId="{B0DEBA31-2300-4059-A9C5-28E43B62E195}">
      <dgm:prSet custT="1"/>
      <dgm:spPr/>
      <dgm:t>
        <a:bodyPr/>
        <a:lstStyle/>
        <a:p>
          <a:r>
            <a:rPr lang="en-US" altLang="zh-CN" sz="2400" dirty="0" smtClean="0"/>
            <a:t>activity</a:t>
          </a:r>
          <a:endParaRPr lang="en-US" altLang="zh-CN" sz="2400" dirty="0" smtClean="0"/>
        </a:p>
      </dgm:t>
    </dgm:pt>
    <dgm:pt modelId="{81468BEA-7731-427C-B89A-BFBF8302EA1A}" type="parTrans" cxnId="{A7C2B48A-AAB3-4E8F-BD21-0F9C57E27ECB}">
      <dgm:prSet/>
      <dgm:spPr/>
      <dgm:t>
        <a:bodyPr/>
        <a:lstStyle/>
        <a:p>
          <a:endParaRPr lang="zh-CN" altLang="en-US"/>
        </a:p>
      </dgm:t>
    </dgm:pt>
    <dgm:pt modelId="{07481162-D1F7-4A78-9810-E492819A176F}" type="sibTrans" cxnId="{A7C2B48A-AAB3-4E8F-BD21-0F9C57E27ECB}">
      <dgm:prSet/>
      <dgm:spPr/>
      <dgm:t>
        <a:bodyPr/>
        <a:lstStyle/>
        <a:p>
          <a:endParaRPr lang="zh-CN" altLang="en-US"/>
        </a:p>
      </dgm:t>
    </dgm:pt>
    <dgm:pt modelId="{8309D46A-BD84-4A54-91A2-A8FD89D94EF8}">
      <dgm:prSet custT="1"/>
      <dgm:spPr/>
      <dgm:t>
        <a:bodyPr/>
        <a:lstStyle/>
        <a:p>
          <a:r>
            <a:rPr lang="en-US" altLang="zh-CN" sz="2200" dirty="0" smtClean="0"/>
            <a:t>Human development</a:t>
          </a:r>
          <a:endParaRPr lang="en-US" altLang="zh-CN" sz="2200" dirty="0" smtClean="0"/>
        </a:p>
      </dgm:t>
    </dgm:pt>
    <dgm:pt modelId="{5AE43BEC-614D-46AC-AD2B-742D21C53C8B}" type="parTrans" cxnId="{C0254A10-F273-45D2-93C6-8CE2CBEC660E}">
      <dgm:prSet/>
      <dgm:spPr/>
      <dgm:t>
        <a:bodyPr/>
        <a:lstStyle/>
        <a:p>
          <a:endParaRPr lang="zh-CN" altLang="en-US"/>
        </a:p>
      </dgm:t>
    </dgm:pt>
    <dgm:pt modelId="{9298C8D3-188C-467A-B785-556EC7651984}" type="sibTrans" cxnId="{C0254A10-F273-45D2-93C6-8CE2CBEC660E}">
      <dgm:prSet/>
      <dgm:spPr/>
      <dgm:t>
        <a:bodyPr/>
        <a:lstStyle/>
        <a:p>
          <a:endParaRPr lang="zh-CN" altLang="en-US"/>
        </a:p>
      </dgm:t>
    </dgm:pt>
    <dgm:pt modelId="{791C0C00-0C03-4433-8EC7-2EA33377618E}">
      <dgm:prSet phldrT="[文本]" phldr="1"/>
      <dgm:spPr/>
      <dgm:t>
        <a:bodyPr/>
        <a:lstStyle/>
        <a:p>
          <a:endParaRPr lang="zh-CN" altLang="en-US" dirty="0"/>
        </a:p>
      </dgm:t>
    </dgm:pt>
    <dgm:pt modelId="{47377AA4-4017-4B5E-B032-6FAFEFFDAE98}" type="sibTrans" cxnId="{14C7E5F2-79B2-48D1-9190-3055C16C97BF}">
      <dgm:prSet/>
      <dgm:spPr/>
      <dgm:t>
        <a:bodyPr/>
        <a:lstStyle/>
        <a:p>
          <a:endParaRPr lang="zh-CN" altLang="en-US"/>
        </a:p>
      </dgm:t>
    </dgm:pt>
    <dgm:pt modelId="{6A671F05-F809-44FE-9E07-0BEF67C64A01}" type="parTrans" cxnId="{14C7E5F2-79B2-48D1-9190-3055C16C97BF}">
      <dgm:prSet/>
      <dgm:spPr/>
      <dgm:t>
        <a:bodyPr/>
        <a:lstStyle/>
        <a:p>
          <a:endParaRPr lang="zh-CN" altLang="en-US"/>
        </a:p>
      </dgm:t>
    </dgm:pt>
    <dgm:pt modelId="{2726C10F-E730-4E7D-8309-DCED0687165E}" type="pres">
      <dgm:prSet presAssocID="{591475D8-E296-4AF0-A93F-03C9182B8A60}" presName="Name0" presStyleCnt="0">
        <dgm:presLayoutVars>
          <dgm:dir/>
          <dgm:animLvl val="lvl"/>
          <dgm:resizeHandles val="exact"/>
        </dgm:presLayoutVars>
      </dgm:prSet>
      <dgm:spPr/>
    </dgm:pt>
    <dgm:pt modelId="{AB03158D-00C4-45C5-9EAD-6DFBEA094D4A}" type="pres">
      <dgm:prSet presAssocID="{791C0C00-0C03-4433-8EC7-2EA33377618E}" presName="composite" presStyleCnt="0"/>
      <dgm:spPr/>
    </dgm:pt>
    <dgm:pt modelId="{3190E4E4-D7CB-477C-A766-015C427DD264}" type="pres">
      <dgm:prSet presAssocID="{791C0C00-0C03-4433-8EC7-2EA33377618E}" presName="parTx" presStyleLbl="alignNode1" presStyleIdx="0" presStyleCnt="3" custFlipVert="1" custScaleY="295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D22EC1-DEFD-4850-B22D-22FFB2F43A91}" type="pres">
      <dgm:prSet presAssocID="{791C0C00-0C03-4433-8EC7-2EA33377618E}" presName="desTx" presStyleLbl="alignAccFollowNode1" presStyleIdx="0" presStyleCnt="3" custScaleX="9963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B29822-ACA0-4125-A32E-2CE03F5F6ADA}" type="pres">
      <dgm:prSet presAssocID="{47377AA4-4017-4B5E-B032-6FAFEFFDAE98}" presName="space" presStyleCnt="0"/>
      <dgm:spPr/>
    </dgm:pt>
    <dgm:pt modelId="{E4E6EE55-7E11-4D06-B193-1F3E66C3FBC7}" type="pres">
      <dgm:prSet presAssocID="{41D44EC0-C577-4956-A396-23045D34F513}" presName="composite" presStyleCnt="0"/>
      <dgm:spPr/>
    </dgm:pt>
    <dgm:pt modelId="{3EBE8377-E3DD-4330-9B09-6F4C2BB7B892}" type="pres">
      <dgm:prSet presAssocID="{41D44EC0-C577-4956-A396-23045D34F513}" presName="parTx" presStyleLbl="alignNode1" presStyleIdx="1" presStyleCnt="3" custFlipVert="1" custScaleY="29568">
        <dgm:presLayoutVars>
          <dgm:chMax val="0"/>
          <dgm:chPref val="0"/>
          <dgm:bulletEnabled val="1"/>
        </dgm:presLayoutVars>
      </dgm:prSet>
      <dgm:spPr/>
    </dgm:pt>
    <dgm:pt modelId="{4CB8EA05-59EA-4C45-885E-125384682CE3}" type="pres">
      <dgm:prSet presAssocID="{41D44EC0-C577-4956-A396-23045D34F513}" presName="desTx" presStyleLbl="alignAccFollowNode1" presStyleIdx="1" presStyleCnt="3" custScaleX="117773" custLinFactNeighborX="-64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C2D1D-420C-4EB5-A9C9-5FB401410764}" type="pres">
      <dgm:prSet presAssocID="{98E6B1C4-6459-4728-83EE-508D801077CC}" presName="space" presStyleCnt="0"/>
      <dgm:spPr/>
    </dgm:pt>
    <dgm:pt modelId="{59472674-9C35-41E2-9BD6-CC0FB29BB36A}" type="pres">
      <dgm:prSet presAssocID="{E18CDA6F-B709-4B2C-8503-BC290FAEABC6}" presName="composite" presStyleCnt="0"/>
      <dgm:spPr/>
    </dgm:pt>
    <dgm:pt modelId="{90DED772-D2C2-4ED9-A4D5-F5CB00077F09}" type="pres">
      <dgm:prSet presAssocID="{E18CDA6F-B709-4B2C-8503-BC290FAEABC6}" presName="parTx" presStyleLbl="alignNode1" presStyleIdx="2" presStyleCnt="3" custFlipVert="1" custScaleY="29568">
        <dgm:presLayoutVars>
          <dgm:chMax val="0"/>
          <dgm:chPref val="0"/>
          <dgm:bulletEnabled val="1"/>
        </dgm:presLayoutVars>
      </dgm:prSet>
      <dgm:spPr/>
    </dgm:pt>
    <dgm:pt modelId="{13816D91-0B92-41C3-BC2A-16CBAECCECDA}" type="pres">
      <dgm:prSet presAssocID="{E18CDA6F-B709-4B2C-8503-BC290FAEABC6}" presName="desTx" presStyleLbl="alignAccFollowNode1" presStyleIdx="2" presStyleCnt="3" custScaleX="109077" custLinFactNeighborX="-10803" custLinFactNeighborY="-38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80C17AF-9944-4BB8-8D8E-46D66D19FD0A}" type="presOf" srcId="{E18CDA6F-B709-4B2C-8503-BC290FAEABC6}" destId="{90DED772-D2C2-4ED9-A4D5-F5CB00077F09}" srcOrd="0" destOrd="0" presId="urn:microsoft.com/office/officeart/2005/8/layout/hList1"/>
    <dgm:cxn modelId="{89716B2D-B4B5-492E-963F-0A3D022CEB55}" type="presOf" srcId="{8309D46A-BD84-4A54-91A2-A8FD89D94EF8}" destId="{13816D91-0B92-41C3-BC2A-16CBAECCECDA}" srcOrd="0" destOrd="1" presId="urn:microsoft.com/office/officeart/2005/8/layout/hList1"/>
    <dgm:cxn modelId="{4F02E149-1043-45A1-B7CB-69EE47582014}" srcId="{791C0C00-0C03-4433-8EC7-2EA33377618E}" destId="{45F52390-732A-4277-8B4C-BDC1AD246447}" srcOrd="0" destOrd="0" parTransId="{AB4A4DC2-D382-444A-8E44-BAF77D5E00F6}" sibTransId="{3DEBD6AC-782B-4B12-A1ED-B18DC69E3973}"/>
    <dgm:cxn modelId="{18772079-906A-4527-8D11-A0AFA98B6892}" type="presOf" srcId="{591475D8-E296-4AF0-A93F-03C9182B8A60}" destId="{2726C10F-E730-4E7D-8309-DCED0687165E}" srcOrd="0" destOrd="0" presId="urn:microsoft.com/office/officeart/2005/8/layout/hList1"/>
    <dgm:cxn modelId="{4A4743A3-DA5E-42BC-BA66-EDFE54C72101}" srcId="{791C0C00-0C03-4433-8EC7-2EA33377618E}" destId="{8492C819-8F1F-4E68-AFAC-663BD57C7B6C}" srcOrd="1" destOrd="0" parTransId="{DC66C965-D1B1-40EB-BBF3-4E1FB4E4C836}" sibTransId="{4B092213-3EA4-4E6A-B872-DDF96204CD19}"/>
    <dgm:cxn modelId="{430A60E7-3EE4-4D3A-9349-A97075AE5451}" type="presOf" srcId="{260E3257-9B50-4E72-8E97-9EC330EE00F1}" destId="{13816D91-0B92-41C3-BC2A-16CBAECCECDA}" srcOrd="0" destOrd="0" presId="urn:microsoft.com/office/officeart/2005/8/layout/hList1"/>
    <dgm:cxn modelId="{C0254A10-F273-45D2-93C6-8CE2CBEC660E}" srcId="{E18CDA6F-B709-4B2C-8503-BC290FAEABC6}" destId="{8309D46A-BD84-4A54-91A2-A8FD89D94EF8}" srcOrd="1" destOrd="0" parTransId="{5AE43BEC-614D-46AC-AD2B-742D21C53C8B}" sibTransId="{9298C8D3-188C-467A-B785-556EC7651984}"/>
    <dgm:cxn modelId="{A7C2B48A-AAB3-4E8F-BD21-0F9C57E27ECB}" srcId="{41D44EC0-C577-4956-A396-23045D34F513}" destId="{B0DEBA31-2300-4059-A9C5-28E43B62E195}" srcOrd="1" destOrd="0" parTransId="{81468BEA-7731-427C-B89A-BFBF8302EA1A}" sibTransId="{07481162-D1F7-4A78-9810-E492819A176F}"/>
    <dgm:cxn modelId="{11F8FD62-55B1-41A6-A6CB-24E90B6BCB81}" type="presOf" srcId="{791C0C00-0C03-4433-8EC7-2EA33377618E}" destId="{3190E4E4-D7CB-477C-A766-015C427DD264}" srcOrd="0" destOrd="0" presId="urn:microsoft.com/office/officeart/2005/8/layout/hList1"/>
    <dgm:cxn modelId="{306F7195-F54D-4F10-A3F6-1696E0386E8C}" srcId="{41D44EC0-C577-4956-A396-23045D34F513}" destId="{12DC71A5-6159-465A-B629-2706DBCC0529}" srcOrd="0" destOrd="0" parTransId="{FF3BEC36-12CF-452D-BDCC-8EBE63C50C97}" sibTransId="{F370C178-A08F-4B4B-B3C0-C9CE8B8C7558}"/>
    <dgm:cxn modelId="{D0A036F9-FD3F-4D23-882F-A775D64D96B1}" type="presOf" srcId="{B0DEBA31-2300-4059-A9C5-28E43B62E195}" destId="{4CB8EA05-59EA-4C45-885E-125384682CE3}" srcOrd="0" destOrd="1" presId="urn:microsoft.com/office/officeart/2005/8/layout/hList1"/>
    <dgm:cxn modelId="{D74B9C4B-09F2-422E-8001-3C91E4A2B639}" srcId="{591475D8-E296-4AF0-A93F-03C9182B8A60}" destId="{E18CDA6F-B709-4B2C-8503-BC290FAEABC6}" srcOrd="2" destOrd="0" parTransId="{451DE66F-6CA8-484E-BA98-BB63E386B990}" sibTransId="{DAFEAF14-F7EE-423C-AD77-71131E4593CC}"/>
    <dgm:cxn modelId="{598C0110-8F4E-4B06-AFC7-7FFD72FBE8CA}" type="presOf" srcId="{12DC71A5-6159-465A-B629-2706DBCC0529}" destId="{4CB8EA05-59EA-4C45-885E-125384682CE3}" srcOrd="0" destOrd="0" presId="urn:microsoft.com/office/officeart/2005/8/layout/hList1"/>
    <dgm:cxn modelId="{54C1596C-5F5D-4BBD-808F-4DF33790251C}" srcId="{E18CDA6F-B709-4B2C-8503-BC290FAEABC6}" destId="{260E3257-9B50-4E72-8E97-9EC330EE00F1}" srcOrd="0" destOrd="0" parTransId="{B2311B59-788A-4D02-A25C-1C7692DA4381}" sibTransId="{F90BCC6D-4474-4108-8B5C-F58B225E8293}"/>
    <dgm:cxn modelId="{6E071F87-6FF6-4AE5-9262-AEFA9AA0B06C}" type="presOf" srcId="{8492C819-8F1F-4E68-AFAC-663BD57C7B6C}" destId="{16D22EC1-DEFD-4850-B22D-22FFB2F43A91}" srcOrd="0" destOrd="1" presId="urn:microsoft.com/office/officeart/2005/8/layout/hList1"/>
    <dgm:cxn modelId="{B81F91D1-69D8-486E-BF3F-7EDD92D7EF07}" type="presOf" srcId="{45F52390-732A-4277-8B4C-BDC1AD246447}" destId="{16D22EC1-DEFD-4850-B22D-22FFB2F43A91}" srcOrd="0" destOrd="0" presId="urn:microsoft.com/office/officeart/2005/8/layout/hList1"/>
    <dgm:cxn modelId="{296D8B57-114E-45C2-B6AB-004B1321EA66}" type="presOf" srcId="{41D44EC0-C577-4956-A396-23045D34F513}" destId="{3EBE8377-E3DD-4330-9B09-6F4C2BB7B892}" srcOrd="0" destOrd="0" presId="urn:microsoft.com/office/officeart/2005/8/layout/hList1"/>
    <dgm:cxn modelId="{C73DEBD4-AB1C-4FF2-B4B4-6E914EBB73E5}" srcId="{591475D8-E296-4AF0-A93F-03C9182B8A60}" destId="{41D44EC0-C577-4956-A396-23045D34F513}" srcOrd="1" destOrd="0" parTransId="{C60DE4D6-9A0B-4806-8A7E-4B8E1A8F29D5}" sibTransId="{98E6B1C4-6459-4728-83EE-508D801077CC}"/>
    <dgm:cxn modelId="{14C7E5F2-79B2-48D1-9190-3055C16C97BF}" srcId="{591475D8-E296-4AF0-A93F-03C9182B8A60}" destId="{791C0C00-0C03-4433-8EC7-2EA33377618E}" srcOrd="0" destOrd="0" parTransId="{6A671F05-F809-44FE-9E07-0BEF67C64A01}" sibTransId="{47377AA4-4017-4B5E-B032-6FAFEFFDAE98}"/>
    <dgm:cxn modelId="{7BBB9487-ACD5-4095-92C0-0ADC169FF189}" type="presParOf" srcId="{2726C10F-E730-4E7D-8309-DCED0687165E}" destId="{AB03158D-00C4-45C5-9EAD-6DFBEA094D4A}" srcOrd="0" destOrd="0" presId="urn:microsoft.com/office/officeart/2005/8/layout/hList1"/>
    <dgm:cxn modelId="{BA8E4598-427F-4119-9CFA-7246DE6736E9}" type="presParOf" srcId="{AB03158D-00C4-45C5-9EAD-6DFBEA094D4A}" destId="{3190E4E4-D7CB-477C-A766-015C427DD264}" srcOrd="0" destOrd="0" presId="urn:microsoft.com/office/officeart/2005/8/layout/hList1"/>
    <dgm:cxn modelId="{BDDB585E-3A21-4B12-9545-782724DA9FE6}" type="presParOf" srcId="{AB03158D-00C4-45C5-9EAD-6DFBEA094D4A}" destId="{16D22EC1-DEFD-4850-B22D-22FFB2F43A91}" srcOrd="1" destOrd="0" presId="urn:microsoft.com/office/officeart/2005/8/layout/hList1"/>
    <dgm:cxn modelId="{58EDA45E-32C8-4663-89DD-030C825A24BD}" type="presParOf" srcId="{2726C10F-E730-4E7D-8309-DCED0687165E}" destId="{96B29822-ACA0-4125-A32E-2CE03F5F6ADA}" srcOrd="1" destOrd="0" presId="urn:microsoft.com/office/officeart/2005/8/layout/hList1"/>
    <dgm:cxn modelId="{F1B08F2F-0AE3-40F6-AB60-962663CF4079}" type="presParOf" srcId="{2726C10F-E730-4E7D-8309-DCED0687165E}" destId="{E4E6EE55-7E11-4D06-B193-1F3E66C3FBC7}" srcOrd="2" destOrd="0" presId="urn:microsoft.com/office/officeart/2005/8/layout/hList1"/>
    <dgm:cxn modelId="{C361BDDE-5A62-4281-BE27-345C352ABCDD}" type="presParOf" srcId="{E4E6EE55-7E11-4D06-B193-1F3E66C3FBC7}" destId="{3EBE8377-E3DD-4330-9B09-6F4C2BB7B892}" srcOrd="0" destOrd="0" presId="urn:microsoft.com/office/officeart/2005/8/layout/hList1"/>
    <dgm:cxn modelId="{2B946524-8D68-4C82-853F-16EE7CDBA327}" type="presParOf" srcId="{E4E6EE55-7E11-4D06-B193-1F3E66C3FBC7}" destId="{4CB8EA05-59EA-4C45-885E-125384682CE3}" srcOrd="1" destOrd="0" presId="urn:microsoft.com/office/officeart/2005/8/layout/hList1"/>
    <dgm:cxn modelId="{7DAE8FAA-A734-449D-B6CE-AAA44629A516}" type="presParOf" srcId="{2726C10F-E730-4E7D-8309-DCED0687165E}" destId="{0BDC2D1D-420C-4EB5-A9C9-5FB401410764}" srcOrd="3" destOrd="0" presId="urn:microsoft.com/office/officeart/2005/8/layout/hList1"/>
    <dgm:cxn modelId="{90FBE948-1CCA-407D-940A-334B901A1BA5}" type="presParOf" srcId="{2726C10F-E730-4E7D-8309-DCED0687165E}" destId="{59472674-9C35-41E2-9BD6-CC0FB29BB36A}" srcOrd="4" destOrd="0" presId="urn:microsoft.com/office/officeart/2005/8/layout/hList1"/>
    <dgm:cxn modelId="{063138A2-162D-4D3D-B3E4-5A6BAB60CE3D}" type="presParOf" srcId="{59472674-9C35-41E2-9BD6-CC0FB29BB36A}" destId="{90DED772-D2C2-4ED9-A4D5-F5CB00077F09}" srcOrd="0" destOrd="0" presId="urn:microsoft.com/office/officeart/2005/8/layout/hList1"/>
    <dgm:cxn modelId="{591161D8-F8D0-45C4-B79E-E0CA9BD5A51B}" type="presParOf" srcId="{59472674-9C35-41E2-9BD6-CC0FB29BB36A}" destId="{13816D91-0B92-41C3-BC2A-16CBAECCECD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6D5CE6-F4CD-4D0B-8C14-0842B09FA34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4D89524-9D7D-4B2A-BCF8-DC825431B702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</dgm:spPr>
      <dgm:t>
        <a:bodyPr/>
        <a:lstStyle/>
        <a:p>
          <a:r>
            <a:rPr lang="en-US" altLang="zh-CN" sz="2800" dirty="0" smtClean="0"/>
            <a:t>Input</a:t>
          </a:r>
        </a:p>
      </dgm:t>
    </dgm:pt>
    <dgm:pt modelId="{3E101FCD-8CB5-4A28-95F1-C24A649A3B85}" type="parTrans" cxnId="{56E48179-A777-42CF-A7F3-4889FDD375D5}">
      <dgm:prSet/>
      <dgm:spPr/>
      <dgm:t>
        <a:bodyPr/>
        <a:lstStyle/>
        <a:p>
          <a:endParaRPr lang="zh-CN" altLang="en-US"/>
        </a:p>
      </dgm:t>
    </dgm:pt>
    <dgm:pt modelId="{6F450F64-3A8D-4699-A469-29CCB5EE853A}" type="sibTrans" cxnId="{56E48179-A777-42CF-A7F3-4889FDD375D5}">
      <dgm:prSet/>
      <dgm:spPr/>
      <dgm:t>
        <a:bodyPr/>
        <a:lstStyle/>
        <a:p>
          <a:endParaRPr lang="zh-CN" altLang="en-US"/>
        </a:p>
      </dgm:t>
    </dgm:pt>
    <dgm:pt modelId="{D232C89F-DB93-4AA2-8F09-0459B36CC204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</dgm:spPr>
      <dgm:t>
        <a:bodyPr/>
        <a:lstStyle/>
        <a:p>
          <a:r>
            <a:rPr lang="en-US" altLang="zh-CN" sz="2800" spc="0" dirty="0" smtClean="0"/>
            <a:t>Mechanism</a:t>
          </a:r>
          <a:endParaRPr lang="zh-CN" altLang="en-US" sz="2800" spc="0" dirty="0"/>
        </a:p>
      </dgm:t>
    </dgm:pt>
    <dgm:pt modelId="{3B557830-7387-4969-B0E0-F06F5D249761}" type="parTrans" cxnId="{37EBA4FD-E147-45C7-A2E5-2669E81FF12E}">
      <dgm:prSet/>
      <dgm:spPr/>
      <dgm:t>
        <a:bodyPr/>
        <a:lstStyle/>
        <a:p>
          <a:endParaRPr lang="zh-CN" altLang="en-US"/>
        </a:p>
      </dgm:t>
    </dgm:pt>
    <dgm:pt modelId="{FD0BC4D0-D333-4104-9BAB-B0072FD12096}" type="sibTrans" cxnId="{37EBA4FD-E147-45C7-A2E5-2669E81FF12E}">
      <dgm:prSet/>
      <dgm:spPr/>
      <dgm:t>
        <a:bodyPr/>
        <a:lstStyle/>
        <a:p>
          <a:endParaRPr lang="zh-CN" altLang="en-US"/>
        </a:p>
      </dgm:t>
    </dgm:pt>
    <dgm:pt modelId="{2BDDECF0-DF2D-4839-80DA-3D7745D18065}">
      <dgm:prSet phldrT="[文本]" custT="1"/>
      <dgm:sp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</dgm:spPr>
      <dgm:t>
        <a:bodyPr/>
        <a:lstStyle/>
        <a:p>
          <a:r>
            <a:rPr lang="en-US" altLang="zh-CN" sz="2800" dirty="0" smtClean="0"/>
            <a:t>Output</a:t>
          </a:r>
          <a:endParaRPr lang="zh-CN" altLang="en-US" sz="2800" dirty="0"/>
        </a:p>
      </dgm:t>
    </dgm:pt>
    <dgm:pt modelId="{18C779A6-E072-4C03-BE85-03FE43C9230B}" type="parTrans" cxnId="{C992DC9D-AD7E-4F2C-8E89-410186383D9F}">
      <dgm:prSet/>
      <dgm:spPr/>
      <dgm:t>
        <a:bodyPr/>
        <a:lstStyle/>
        <a:p>
          <a:endParaRPr lang="zh-CN" altLang="en-US"/>
        </a:p>
      </dgm:t>
    </dgm:pt>
    <dgm:pt modelId="{AF8AD2CF-901C-404B-8706-16284C80ABE5}" type="sibTrans" cxnId="{C992DC9D-AD7E-4F2C-8E89-410186383D9F}">
      <dgm:prSet/>
      <dgm:spPr/>
      <dgm:t>
        <a:bodyPr/>
        <a:lstStyle/>
        <a:p>
          <a:endParaRPr lang="zh-CN" altLang="en-US"/>
        </a:p>
      </dgm:t>
    </dgm:pt>
    <dgm:pt modelId="{00A933A9-1909-4E9C-B0D0-0A21135E07A7}" type="pres">
      <dgm:prSet presAssocID="{356D5CE6-F4CD-4D0B-8C14-0842B09FA347}" presName="Name0" presStyleCnt="0">
        <dgm:presLayoutVars>
          <dgm:dir/>
          <dgm:animLvl val="lvl"/>
          <dgm:resizeHandles val="exact"/>
        </dgm:presLayoutVars>
      </dgm:prSet>
      <dgm:spPr/>
    </dgm:pt>
    <dgm:pt modelId="{814F191D-88EF-4143-8195-8541203A3DCC}" type="pres">
      <dgm:prSet presAssocID="{94D89524-9D7D-4B2A-BCF8-DC825431B702}" presName="parTxOnly" presStyleLbl="node1" presStyleIdx="0" presStyleCnt="3" custScaleX="104217" custScaleY="99282" custLinFactNeighborX="-62597" custLinFactNeighborY="-82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EC67DF-056B-4153-BBE6-48DB2160B5BD}" type="pres">
      <dgm:prSet presAssocID="{6F450F64-3A8D-4699-A469-29CCB5EE853A}" presName="parTxOnlySpace" presStyleCnt="0"/>
      <dgm:spPr/>
    </dgm:pt>
    <dgm:pt modelId="{0A31A0EC-D277-47D6-9226-D0693BF9020F}" type="pres">
      <dgm:prSet presAssocID="{D232C89F-DB93-4AA2-8F09-0459B36CC204}" presName="parTxOnly" presStyleLbl="node1" presStyleIdx="1" presStyleCnt="3" custScaleX="152844" custScaleY="99282" custLinFactNeighborX="-62597" custLinFactNeighborY="-82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54F760-66AA-45B9-A5CA-3AB64E356AF3}" type="pres">
      <dgm:prSet presAssocID="{FD0BC4D0-D333-4104-9BAB-B0072FD12096}" presName="parTxOnlySpace" presStyleCnt="0"/>
      <dgm:spPr/>
    </dgm:pt>
    <dgm:pt modelId="{2AE7E6A1-409B-45E8-827C-D20C903B5117}" type="pres">
      <dgm:prSet presAssocID="{2BDDECF0-DF2D-4839-80DA-3D7745D18065}" presName="parTxOnly" presStyleLbl="node1" presStyleIdx="2" presStyleCnt="3" custScaleX="112141" custScaleY="99282" custLinFactNeighborX="-62597" custLinFactNeighborY="-82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CB61A1-B0C2-456F-9D15-CA2CBE3A9CAE}" type="presOf" srcId="{D232C89F-DB93-4AA2-8F09-0459B36CC204}" destId="{0A31A0EC-D277-47D6-9226-D0693BF9020F}" srcOrd="0" destOrd="0" presId="urn:microsoft.com/office/officeart/2005/8/layout/chevron1"/>
    <dgm:cxn modelId="{A53DE8C2-5A20-47BA-A894-0FC75D26FC8F}" type="presOf" srcId="{94D89524-9D7D-4B2A-BCF8-DC825431B702}" destId="{814F191D-88EF-4143-8195-8541203A3DCC}" srcOrd="0" destOrd="0" presId="urn:microsoft.com/office/officeart/2005/8/layout/chevron1"/>
    <dgm:cxn modelId="{56E48179-A777-42CF-A7F3-4889FDD375D5}" srcId="{356D5CE6-F4CD-4D0B-8C14-0842B09FA347}" destId="{94D89524-9D7D-4B2A-BCF8-DC825431B702}" srcOrd="0" destOrd="0" parTransId="{3E101FCD-8CB5-4A28-95F1-C24A649A3B85}" sibTransId="{6F450F64-3A8D-4699-A469-29CCB5EE853A}"/>
    <dgm:cxn modelId="{657D2A4D-BDC5-4B7B-BE11-E0A0CADC0C8B}" type="presOf" srcId="{356D5CE6-F4CD-4D0B-8C14-0842B09FA347}" destId="{00A933A9-1909-4E9C-B0D0-0A21135E07A7}" srcOrd="0" destOrd="0" presId="urn:microsoft.com/office/officeart/2005/8/layout/chevron1"/>
    <dgm:cxn modelId="{C992DC9D-AD7E-4F2C-8E89-410186383D9F}" srcId="{356D5CE6-F4CD-4D0B-8C14-0842B09FA347}" destId="{2BDDECF0-DF2D-4839-80DA-3D7745D18065}" srcOrd="2" destOrd="0" parTransId="{18C779A6-E072-4C03-BE85-03FE43C9230B}" sibTransId="{AF8AD2CF-901C-404B-8706-16284C80ABE5}"/>
    <dgm:cxn modelId="{37EBA4FD-E147-45C7-A2E5-2669E81FF12E}" srcId="{356D5CE6-F4CD-4D0B-8C14-0842B09FA347}" destId="{D232C89F-DB93-4AA2-8F09-0459B36CC204}" srcOrd="1" destOrd="0" parTransId="{3B557830-7387-4969-B0E0-F06F5D249761}" sibTransId="{FD0BC4D0-D333-4104-9BAB-B0072FD12096}"/>
    <dgm:cxn modelId="{BE1B40CF-F3BB-4CBC-9458-89DEF63B22B5}" type="presOf" srcId="{2BDDECF0-DF2D-4839-80DA-3D7745D18065}" destId="{2AE7E6A1-409B-45E8-827C-D20C903B5117}" srcOrd="0" destOrd="0" presId="urn:microsoft.com/office/officeart/2005/8/layout/chevron1"/>
    <dgm:cxn modelId="{56F23F08-1AC3-4F02-960C-B58CED0CD8D4}" type="presParOf" srcId="{00A933A9-1909-4E9C-B0D0-0A21135E07A7}" destId="{814F191D-88EF-4143-8195-8541203A3DCC}" srcOrd="0" destOrd="0" presId="urn:microsoft.com/office/officeart/2005/8/layout/chevron1"/>
    <dgm:cxn modelId="{6B1C5CE6-3717-4577-9654-E19E89881EF5}" type="presParOf" srcId="{00A933A9-1909-4E9C-B0D0-0A21135E07A7}" destId="{EDEC67DF-056B-4153-BBE6-48DB2160B5BD}" srcOrd="1" destOrd="0" presId="urn:microsoft.com/office/officeart/2005/8/layout/chevron1"/>
    <dgm:cxn modelId="{486B0597-723E-4512-AF80-52E91110AFA7}" type="presParOf" srcId="{00A933A9-1909-4E9C-B0D0-0A21135E07A7}" destId="{0A31A0EC-D277-47D6-9226-D0693BF9020F}" srcOrd="2" destOrd="0" presId="urn:microsoft.com/office/officeart/2005/8/layout/chevron1"/>
    <dgm:cxn modelId="{55696F86-C9DD-4994-92DD-2B2A0B748B7F}" type="presParOf" srcId="{00A933A9-1909-4E9C-B0D0-0A21135E07A7}" destId="{0D54F760-66AA-45B9-A5CA-3AB64E356AF3}" srcOrd="3" destOrd="0" presId="urn:microsoft.com/office/officeart/2005/8/layout/chevron1"/>
    <dgm:cxn modelId="{B7B68819-0B7E-429A-BABB-CB41C3BB04AF}" type="presParOf" srcId="{00A933A9-1909-4E9C-B0D0-0A21135E07A7}" destId="{2AE7E6A1-409B-45E8-827C-D20C903B511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0B7598-86AC-432A-B146-EFC0AF7C6F0B}" type="doc">
      <dgm:prSet loTypeId="urn:microsoft.com/office/officeart/2005/8/layout/venn1" loCatId="relationship" qsTypeId="urn:microsoft.com/office/officeart/2005/8/quickstyle/simple2" qsCatId="simple" csTypeId="urn:microsoft.com/office/officeart/2005/8/colors/colorful5" csCatId="colorful" phldr="1"/>
      <dgm:spPr/>
    </dgm:pt>
    <dgm:pt modelId="{E9036401-2BE7-4359-A65A-9635B8B92321}">
      <dgm:prSet phldrT="[文本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US" altLang="zh-CN" dirty="0" smtClean="0"/>
            <a:t>Market risk</a:t>
          </a:r>
          <a:endParaRPr lang="zh-CN" altLang="en-US" dirty="0"/>
        </a:p>
      </dgm:t>
    </dgm:pt>
    <dgm:pt modelId="{BD01EAEC-BD90-4E15-AF51-F8EE4F419282}" type="parTrans" cxnId="{DCE9C0F0-5657-4483-BB84-AC52F8AF244F}">
      <dgm:prSet/>
      <dgm:spPr/>
      <dgm:t>
        <a:bodyPr/>
        <a:lstStyle/>
        <a:p>
          <a:endParaRPr lang="zh-CN" altLang="en-US"/>
        </a:p>
      </dgm:t>
    </dgm:pt>
    <dgm:pt modelId="{457D1DCE-182A-4BB3-AE26-894C6293122C}" type="sibTrans" cxnId="{DCE9C0F0-5657-4483-BB84-AC52F8AF244F}">
      <dgm:prSet/>
      <dgm:spPr/>
      <dgm:t>
        <a:bodyPr/>
        <a:lstStyle/>
        <a:p>
          <a:endParaRPr lang="zh-CN" altLang="en-US"/>
        </a:p>
      </dgm:t>
    </dgm:pt>
    <dgm:pt modelId="{AAFCBBD3-A87E-46E4-90CD-52C8C3C11F6C}">
      <dgm:prSet phldrT="[文本]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altLang="zh-CN" dirty="0" smtClean="0"/>
            <a:t>Operation risk</a:t>
          </a:r>
          <a:endParaRPr lang="zh-CN" altLang="en-US" dirty="0"/>
        </a:p>
      </dgm:t>
    </dgm:pt>
    <dgm:pt modelId="{5F7AA4E0-7AE1-4A50-8DB2-B129C544F44C}" type="parTrans" cxnId="{A87B665C-9D23-4A13-8884-9F3B16D0D543}">
      <dgm:prSet/>
      <dgm:spPr/>
      <dgm:t>
        <a:bodyPr/>
        <a:lstStyle/>
        <a:p>
          <a:endParaRPr lang="zh-CN" altLang="en-US"/>
        </a:p>
      </dgm:t>
    </dgm:pt>
    <dgm:pt modelId="{C22FE77E-107D-4E75-B065-89F47EAB2E83}" type="sibTrans" cxnId="{A87B665C-9D23-4A13-8884-9F3B16D0D543}">
      <dgm:prSet/>
      <dgm:spPr/>
      <dgm:t>
        <a:bodyPr/>
        <a:lstStyle/>
        <a:p>
          <a:endParaRPr lang="zh-CN" altLang="en-US"/>
        </a:p>
      </dgm:t>
    </dgm:pt>
    <dgm:pt modelId="{A6D0A373-ED2B-4E15-9191-7EB3D114F5FA}">
      <dgm:prSet phldrT="[文本]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altLang="zh-CN" dirty="0" smtClean="0"/>
            <a:t>Credit risk</a:t>
          </a:r>
          <a:endParaRPr lang="zh-CN" altLang="en-US" dirty="0"/>
        </a:p>
      </dgm:t>
    </dgm:pt>
    <dgm:pt modelId="{6DB1A27E-EA16-4D02-A3AF-3CE6F3444F8E}" type="parTrans" cxnId="{C975AA90-A290-43B0-B026-D7B14327BBF6}">
      <dgm:prSet/>
      <dgm:spPr/>
      <dgm:t>
        <a:bodyPr/>
        <a:lstStyle/>
        <a:p>
          <a:endParaRPr lang="zh-CN" altLang="en-US"/>
        </a:p>
      </dgm:t>
    </dgm:pt>
    <dgm:pt modelId="{36ADDD63-24C6-4684-8666-839C9D2CDA60}" type="sibTrans" cxnId="{C975AA90-A290-43B0-B026-D7B14327BBF6}">
      <dgm:prSet/>
      <dgm:spPr/>
      <dgm:t>
        <a:bodyPr/>
        <a:lstStyle/>
        <a:p>
          <a:endParaRPr lang="zh-CN" altLang="en-US"/>
        </a:p>
      </dgm:t>
    </dgm:pt>
    <dgm:pt modelId="{D7ACF877-5320-4650-B1DF-10E0F6B2F7E3}" type="pres">
      <dgm:prSet presAssocID="{F60B7598-86AC-432A-B146-EFC0AF7C6F0B}" presName="compositeShape" presStyleCnt="0">
        <dgm:presLayoutVars>
          <dgm:chMax val="7"/>
          <dgm:dir/>
          <dgm:resizeHandles val="exact"/>
        </dgm:presLayoutVars>
      </dgm:prSet>
      <dgm:spPr/>
    </dgm:pt>
    <dgm:pt modelId="{5C20521C-3822-424C-A146-FB468DEE214F}" type="pres">
      <dgm:prSet presAssocID="{E9036401-2BE7-4359-A65A-9635B8B92321}" presName="circ1" presStyleLbl="vennNode1" presStyleIdx="0" presStyleCnt="3"/>
      <dgm:spPr/>
    </dgm:pt>
    <dgm:pt modelId="{6BCB6B0C-23E0-4311-B023-0F562293E929}" type="pres">
      <dgm:prSet presAssocID="{E9036401-2BE7-4359-A65A-9635B8B9232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3BF28B2-289A-4102-89FE-C0F56666025D}" type="pres">
      <dgm:prSet presAssocID="{AAFCBBD3-A87E-46E4-90CD-52C8C3C11F6C}" presName="circ2" presStyleLbl="vennNode1" presStyleIdx="1" presStyleCnt="3"/>
      <dgm:spPr/>
    </dgm:pt>
    <dgm:pt modelId="{44658082-9D1F-47F8-93F6-ADC7E172B258}" type="pres">
      <dgm:prSet presAssocID="{AAFCBBD3-A87E-46E4-90CD-52C8C3C11F6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CEA5E7E-801F-4CD3-B6E4-9E82FB8AA861}" type="pres">
      <dgm:prSet presAssocID="{A6D0A373-ED2B-4E15-9191-7EB3D114F5FA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00EA4D7F-B4CE-4E2F-83CD-DA01AEE5560A}" type="pres">
      <dgm:prSet presAssocID="{A6D0A373-ED2B-4E15-9191-7EB3D114F5F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0F92AAD-D224-4B5B-ACDC-E63B380E66AE}" type="presOf" srcId="{E9036401-2BE7-4359-A65A-9635B8B92321}" destId="{6BCB6B0C-23E0-4311-B023-0F562293E929}" srcOrd="1" destOrd="0" presId="urn:microsoft.com/office/officeart/2005/8/layout/venn1"/>
    <dgm:cxn modelId="{C975AA90-A290-43B0-B026-D7B14327BBF6}" srcId="{F60B7598-86AC-432A-B146-EFC0AF7C6F0B}" destId="{A6D0A373-ED2B-4E15-9191-7EB3D114F5FA}" srcOrd="2" destOrd="0" parTransId="{6DB1A27E-EA16-4D02-A3AF-3CE6F3444F8E}" sibTransId="{36ADDD63-24C6-4684-8666-839C9D2CDA60}"/>
    <dgm:cxn modelId="{2050C625-5A1F-4250-B96C-7B8BCF3925DB}" type="presOf" srcId="{AAFCBBD3-A87E-46E4-90CD-52C8C3C11F6C}" destId="{44658082-9D1F-47F8-93F6-ADC7E172B258}" srcOrd="1" destOrd="0" presId="urn:microsoft.com/office/officeart/2005/8/layout/venn1"/>
    <dgm:cxn modelId="{73233F0A-2F09-4462-8296-57666FFBD76E}" type="presOf" srcId="{AAFCBBD3-A87E-46E4-90CD-52C8C3C11F6C}" destId="{A3BF28B2-289A-4102-89FE-C0F56666025D}" srcOrd="0" destOrd="0" presId="urn:microsoft.com/office/officeart/2005/8/layout/venn1"/>
    <dgm:cxn modelId="{F51FA8B7-7EF3-4665-A033-7B890BD10B85}" type="presOf" srcId="{F60B7598-86AC-432A-B146-EFC0AF7C6F0B}" destId="{D7ACF877-5320-4650-B1DF-10E0F6B2F7E3}" srcOrd="0" destOrd="0" presId="urn:microsoft.com/office/officeart/2005/8/layout/venn1"/>
    <dgm:cxn modelId="{A87B665C-9D23-4A13-8884-9F3B16D0D543}" srcId="{F60B7598-86AC-432A-B146-EFC0AF7C6F0B}" destId="{AAFCBBD3-A87E-46E4-90CD-52C8C3C11F6C}" srcOrd="1" destOrd="0" parTransId="{5F7AA4E0-7AE1-4A50-8DB2-B129C544F44C}" sibTransId="{C22FE77E-107D-4E75-B065-89F47EAB2E83}"/>
    <dgm:cxn modelId="{BC71728A-9D1A-4333-B306-D4683475247C}" type="presOf" srcId="{E9036401-2BE7-4359-A65A-9635B8B92321}" destId="{5C20521C-3822-424C-A146-FB468DEE214F}" srcOrd="0" destOrd="0" presId="urn:microsoft.com/office/officeart/2005/8/layout/venn1"/>
    <dgm:cxn modelId="{307400FF-FDBA-473F-8C93-A534AB038EFA}" type="presOf" srcId="{A6D0A373-ED2B-4E15-9191-7EB3D114F5FA}" destId="{ACEA5E7E-801F-4CD3-B6E4-9E82FB8AA861}" srcOrd="0" destOrd="0" presId="urn:microsoft.com/office/officeart/2005/8/layout/venn1"/>
    <dgm:cxn modelId="{DCE9C0F0-5657-4483-BB84-AC52F8AF244F}" srcId="{F60B7598-86AC-432A-B146-EFC0AF7C6F0B}" destId="{E9036401-2BE7-4359-A65A-9635B8B92321}" srcOrd="0" destOrd="0" parTransId="{BD01EAEC-BD90-4E15-AF51-F8EE4F419282}" sibTransId="{457D1DCE-182A-4BB3-AE26-894C6293122C}"/>
    <dgm:cxn modelId="{91A221E6-425E-4AC0-9644-0301A1669526}" type="presOf" srcId="{A6D0A373-ED2B-4E15-9191-7EB3D114F5FA}" destId="{00EA4D7F-B4CE-4E2F-83CD-DA01AEE5560A}" srcOrd="1" destOrd="0" presId="urn:microsoft.com/office/officeart/2005/8/layout/venn1"/>
    <dgm:cxn modelId="{4B1814C2-92A3-4E17-9F2D-CDDF6996DB3D}" type="presParOf" srcId="{D7ACF877-5320-4650-B1DF-10E0F6B2F7E3}" destId="{5C20521C-3822-424C-A146-FB468DEE214F}" srcOrd="0" destOrd="0" presId="urn:microsoft.com/office/officeart/2005/8/layout/venn1"/>
    <dgm:cxn modelId="{C84FF2DA-DCCB-49B8-B625-4852EED1147F}" type="presParOf" srcId="{D7ACF877-5320-4650-B1DF-10E0F6B2F7E3}" destId="{6BCB6B0C-23E0-4311-B023-0F562293E929}" srcOrd="1" destOrd="0" presId="urn:microsoft.com/office/officeart/2005/8/layout/venn1"/>
    <dgm:cxn modelId="{DB624BCF-E23D-49BA-B7D6-16BA2B765022}" type="presParOf" srcId="{D7ACF877-5320-4650-B1DF-10E0F6B2F7E3}" destId="{A3BF28B2-289A-4102-89FE-C0F56666025D}" srcOrd="2" destOrd="0" presId="urn:microsoft.com/office/officeart/2005/8/layout/venn1"/>
    <dgm:cxn modelId="{5305EC5F-D8C6-4B24-8377-8AAB49CA49AF}" type="presParOf" srcId="{D7ACF877-5320-4650-B1DF-10E0F6B2F7E3}" destId="{44658082-9D1F-47F8-93F6-ADC7E172B258}" srcOrd="3" destOrd="0" presId="urn:microsoft.com/office/officeart/2005/8/layout/venn1"/>
    <dgm:cxn modelId="{2AE59DA7-E45F-4188-9848-C76D6F494D88}" type="presParOf" srcId="{D7ACF877-5320-4650-B1DF-10E0F6B2F7E3}" destId="{ACEA5E7E-801F-4CD3-B6E4-9E82FB8AA861}" srcOrd="4" destOrd="0" presId="urn:microsoft.com/office/officeart/2005/8/layout/venn1"/>
    <dgm:cxn modelId="{FA6D0FAC-9355-4299-8AFC-C08B81357202}" type="presParOf" srcId="{D7ACF877-5320-4650-B1DF-10E0F6B2F7E3}" destId="{00EA4D7F-B4CE-4E2F-83CD-DA01AEE5560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BD5EB16-879C-4DD5-B2D0-83C77109646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03FA83B-45F3-4FC6-BEFE-8CC11BD21FFA}">
      <dgm:prSet phldrT="[文本]" custT="1"/>
      <dgm:spPr/>
      <dgm:t>
        <a:bodyPr/>
        <a:lstStyle/>
        <a:p>
          <a:r>
            <a:rPr lang="en-US" altLang="zh-CN" sz="2400" dirty="0" smtClean="0"/>
            <a:t>Invalid policy</a:t>
          </a:r>
          <a:endParaRPr lang="zh-CN" altLang="en-US" sz="2400" dirty="0"/>
        </a:p>
      </dgm:t>
    </dgm:pt>
    <dgm:pt modelId="{AB1609E1-7823-4DD5-B955-B1D3B3ED2146}" type="parTrans" cxnId="{25B0843C-26A4-4B41-8E86-CBCE44A2C5E1}">
      <dgm:prSet/>
      <dgm:spPr/>
      <dgm:t>
        <a:bodyPr/>
        <a:lstStyle/>
        <a:p>
          <a:endParaRPr lang="zh-CN" altLang="en-US"/>
        </a:p>
      </dgm:t>
    </dgm:pt>
    <dgm:pt modelId="{1FE05EB4-B530-446D-BA60-05BF3862A8BA}" type="sibTrans" cxnId="{25B0843C-26A4-4B41-8E86-CBCE44A2C5E1}">
      <dgm:prSet/>
      <dgm:spPr/>
      <dgm:t>
        <a:bodyPr/>
        <a:lstStyle/>
        <a:p>
          <a:endParaRPr lang="zh-CN" altLang="en-US"/>
        </a:p>
      </dgm:t>
    </dgm:pt>
    <dgm:pt modelId="{2F865EED-6716-4140-88E5-1363840D7C68}">
      <dgm:prSet phldrT="[文本]" custT="1"/>
      <dgm:spPr/>
      <dgm:t>
        <a:bodyPr/>
        <a:lstStyle/>
        <a:p>
          <a:r>
            <a:rPr lang="en-US" altLang="zh-CN" sz="2400" dirty="0" smtClean="0"/>
            <a:t>Prolonged low interest rate</a:t>
          </a:r>
          <a:endParaRPr lang="zh-CN" altLang="en-US" sz="2400" dirty="0"/>
        </a:p>
      </dgm:t>
    </dgm:pt>
    <dgm:pt modelId="{C793AF9B-3D62-4F34-A129-BEB2B0120010}" type="parTrans" cxnId="{88EDC5D2-8B0A-4EA9-8F15-BF20AB902056}">
      <dgm:prSet/>
      <dgm:spPr/>
      <dgm:t>
        <a:bodyPr/>
        <a:lstStyle/>
        <a:p>
          <a:endParaRPr lang="zh-CN" altLang="en-US"/>
        </a:p>
      </dgm:t>
    </dgm:pt>
    <dgm:pt modelId="{D56BAA26-55E4-48C0-BABB-3AF5FCDE53AD}" type="sibTrans" cxnId="{88EDC5D2-8B0A-4EA9-8F15-BF20AB902056}">
      <dgm:prSet/>
      <dgm:spPr/>
      <dgm:t>
        <a:bodyPr/>
        <a:lstStyle/>
        <a:p>
          <a:endParaRPr lang="zh-CN" altLang="en-US"/>
        </a:p>
      </dgm:t>
    </dgm:pt>
    <dgm:pt modelId="{E632A46E-6D25-4853-A094-08F32F3515ED}">
      <dgm:prSet phldrT="[文本]" custT="1"/>
      <dgm:spPr/>
      <dgm:t>
        <a:bodyPr/>
        <a:lstStyle/>
        <a:p>
          <a:r>
            <a:rPr lang="en-US" altLang="zh-CN" sz="2400" dirty="0" smtClean="0"/>
            <a:t>Global liquidity abundance</a:t>
          </a:r>
          <a:endParaRPr lang="zh-CN" altLang="en-US" sz="2400" dirty="0"/>
        </a:p>
      </dgm:t>
    </dgm:pt>
    <dgm:pt modelId="{B98CD6C6-EB75-4BC2-AD7D-2C11BF2B0423}" type="parTrans" cxnId="{029D420E-9A01-4080-A0E3-55A19FF48690}">
      <dgm:prSet/>
      <dgm:spPr/>
      <dgm:t>
        <a:bodyPr/>
        <a:lstStyle/>
        <a:p>
          <a:endParaRPr lang="zh-CN" altLang="en-US"/>
        </a:p>
      </dgm:t>
    </dgm:pt>
    <dgm:pt modelId="{90797165-D463-4E34-88D0-27D78BB42A18}" type="sibTrans" cxnId="{029D420E-9A01-4080-A0E3-55A19FF48690}">
      <dgm:prSet/>
      <dgm:spPr/>
      <dgm:t>
        <a:bodyPr/>
        <a:lstStyle/>
        <a:p>
          <a:endParaRPr lang="zh-CN" altLang="en-US"/>
        </a:p>
      </dgm:t>
    </dgm:pt>
    <dgm:pt modelId="{6E9F7BC3-3418-4A62-8263-6EBD5D58FCDB}">
      <dgm:prSet phldrT="[文本]" custT="1"/>
      <dgm:spPr/>
      <dgm:t>
        <a:bodyPr/>
        <a:lstStyle/>
        <a:p>
          <a:r>
            <a:rPr lang="en-US" altLang="zh-CN" sz="2400" dirty="0" smtClean="0"/>
            <a:t>Illegal activity</a:t>
          </a:r>
          <a:endParaRPr lang="zh-CN" altLang="en-US" sz="2400" dirty="0"/>
        </a:p>
      </dgm:t>
    </dgm:pt>
    <dgm:pt modelId="{8F02ADAB-F070-4F0D-ACB6-A6203F2FA001}" type="parTrans" cxnId="{7F64EE0B-ED94-43A3-846E-23FEF4093F6C}">
      <dgm:prSet/>
      <dgm:spPr/>
      <dgm:t>
        <a:bodyPr/>
        <a:lstStyle/>
        <a:p>
          <a:endParaRPr lang="zh-CN" altLang="en-US"/>
        </a:p>
      </dgm:t>
    </dgm:pt>
    <dgm:pt modelId="{05868D90-52D4-43C7-8B6A-A8142EF6AEF2}" type="sibTrans" cxnId="{7F64EE0B-ED94-43A3-846E-23FEF4093F6C}">
      <dgm:prSet/>
      <dgm:spPr/>
      <dgm:t>
        <a:bodyPr/>
        <a:lstStyle/>
        <a:p>
          <a:endParaRPr lang="zh-CN" altLang="en-US"/>
        </a:p>
      </dgm:t>
    </dgm:pt>
    <dgm:pt modelId="{596A800A-851C-4583-BB8C-07534D72FFAB}">
      <dgm:prSet phldrT="[文本]" custT="1"/>
      <dgm:spPr/>
      <dgm:t>
        <a:bodyPr/>
        <a:lstStyle/>
        <a:p>
          <a:r>
            <a:rPr lang="en-US" altLang="zh-CN" sz="2400" dirty="0" smtClean="0"/>
            <a:t>Terrorism</a:t>
          </a:r>
          <a:endParaRPr lang="zh-CN" altLang="en-US" sz="2400" dirty="0"/>
        </a:p>
      </dgm:t>
    </dgm:pt>
    <dgm:pt modelId="{2408E287-7C7D-475C-B8DC-A750E7EE1557}" type="parTrans" cxnId="{BA9B4B1E-61E6-47CB-A210-2CEE93108FFD}">
      <dgm:prSet/>
      <dgm:spPr/>
      <dgm:t>
        <a:bodyPr/>
        <a:lstStyle/>
        <a:p>
          <a:endParaRPr lang="zh-CN" altLang="en-US"/>
        </a:p>
      </dgm:t>
    </dgm:pt>
    <dgm:pt modelId="{59CEEAEF-F8FA-4997-90B5-EB33342F716B}" type="sibTrans" cxnId="{BA9B4B1E-61E6-47CB-A210-2CEE93108FFD}">
      <dgm:prSet/>
      <dgm:spPr/>
      <dgm:t>
        <a:bodyPr/>
        <a:lstStyle/>
        <a:p>
          <a:endParaRPr lang="zh-CN" altLang="en-US"/>
        </a:p>
      </dgm:t>
    </dgm:pt>
    <dgm:pt modelId="{B92410E4-646E-406A-8F4A-97BA8F006F67}">
      <dgm:prSet phldrT="[文本]" custT="1"/>
      <dgm:spPr/>
      <dgm:t>
        <a:bodyPr/>
        <a:lstStyle/>
        <a:p>
          <a:r>
            <a:rPr lang="en-US" altLang="zh-CN" sz="2400" dirty="0" smtClean="0"/>
            <a:t>Hacker </a:t>
          </a:r>
          <a:endParaRPr lang="zh-CN" altLang="en-US" sz="2400" dirty="0"/>
        </a:p>
      </dgm:t>
    </dgm:pt>
    <dgm:pt modelId="{3D234236-BEA0-4038-BEDE-AA5428E75D69}" type="parTrans" cxnId="{E61ED1D1-9CA6-40BD-BA3A-049088AC7FDC}">
      <dgm:prSet/>
      <dgm:spPr/>
      <dgm:t>
        <a:bodyPr/>
        <a:lstStyle/>
        <a:p>
          <a:endParaRPr lang="zh-CN" altLang="en-US"/>
        </a:p>
      </dgm:t>
    </dgm:pt>
    <dgm:pt modelId="{76F6B243-0829-4C0A-A69E-12B5410E3537}" type="sibTrans" cxnId="{E61ED1D1-9CA6-40BD-BA3A-049088AC7FDC}">
      <dgm:prSet/>
      <dgm:spPr/>
      <dgm:t>
        <a:bodyPr/>
        <a:lstStyle/>
        <a:p>
          <a:endParaRPr lang="zh-CN" altLang="en-US"/>
        </a:p>
      </dgm:t>
    </dgm:pt>
    <dgm:pt modelId="{031769AD-51FC-405F-AD95-11A26A448A75}">
      <dgm:prSet phldrT="[文本]" custT="1"/>
      <dgm:spPr/>
      <dgm:t>
        <a:bodyPr/>
        <a:lstStyle/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dirty="0" smtClean="0"/>
            <a:t>Nature</a:t>
          </a:r>
          <a:endParaRPr lang="zh-CN" altLang="en-US" sz="2400" dirty="0"/>
        </a:p>
      </dgm:t>
    </dgm:pt>
    <dgm:pt modelId="{4A7AE288-123C-4399-A67F-2D3DBEC32F87}" type="parTrans" cxnId="{A5E5C3A1-7FF3-4048-9C18-B3A171E148F1}">
      <dgm:prSet/>
      <dgm:spPr/>
      <dgm:t>
        <a:bodyPr/>
        <a:lstStyle/>
        <a:p>
          <a:endParaRPr lang="zh-CN" altLang="en-US"/>
        </a:p>
      </dgm:t>
    </dgm:pt>
    <dgm:pt modelId="{524D52F5-97C6-4E4D-9693-1D3AC3AE44AF}" type="sibTrans" cxnId="{A5E5C3A1-7FF3-4048-9C18-B3A171E148F1}">
      <dgm:prSet/>
      <dgm:spPr/>
      <dgm:t>
        <a:bodyPr/>
        <a:lstStyle/>
        <a:p>
          <a:endParaRPr lang="zh-CN" altLang="en-US"/>
        </a:p>
      </dgm:t>
    </dgm:pt>
    <dgm:pt modelId="{2518933C-A990-43B8-A325-320B5AF8D356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400" dirty="0" smtClean="0"/>
            <a:t>Earthquake</a:t>
          </a:r>
          <a:endParaRPr lang="zh-CN" altLang="en-US" sz="2400" dirty="0"/>
        </a:p>
      </dgm:t>
    </dgm:pt>
    <dgm:pt modelId="{9C922F79-521B-45CE-B080-ED9E92935EBA}" type="sibTrans" cxnId="{5EE9F37D-FD7F-4330-B8F4-44E9D7F3916C}">
      <dgm:prSet/>
      <dgm:spPr/>
      <dgm:t>
        <a:bodyPr/>
        <a:lstStyle/>
        <a:p>
          <a:endParaRPr lang="zh-CN" altLang="en-US"/>
        </a:p>
      </dgm:t>
    </dgm:pt>
    <dgm:pt modelId="{401686AA-32FB-4937-A5C1-87E1A53A2444}" type="parTrans" cxnId="{5EE9F37D-FD7F-4330-B8F4-44E9D7F3916C}">
      <dgm:prSet/>
      <dgm:spPr/>
      <dgm:t>
        <a:bodyPr/>
        <a:lstStyle/>
        <a:p>
          <a:endParaRPr lang="zh-CN" altLang="en-US"/>
        </a:p>
      </dgm:t>
    </dgm:pt>
    <dgm:pt modelId="{0A4C043D-4FA9-4B2F-B565-2320C0F95531}">
      <dgm:prSet phldrT="[文本]" custT="1"/>
      <dgm:spPr/>
      <dgm:t>
        <a:bodyPr/>
        <a:lstStyle/>
        <a:p>
          <a:r>
            <a:rPr lang="en-US" altLang="zh-CN" sz="2400" dirty="0" smtClean="0"/>
            <a:t>Exterritorial rules</a:t>
          </a:r>
          <a:endParaRPr lang="zh-CN" altLang="en-US" sz="2400" dirty="0"/>
        </a:p>
      </dgm:t>
    </dgm:pt>
    <dgm:pt modelId="{5B55C07D-5E74-40CD-9592-9AD0A929F81B}" type="parTrans" cxnId="{945C0B9E-5DE1-40C0-877E-56F999111897}">
      <dgm:prSet/>
      <dgm:spPr/>
      <dgm:t>
        <a:bodyPr/>
        <a:lstStyle/>
        <a:p>
          <a:endParaRPr lang="zh-CN" altLang="en-US"/>
        </a:p>
      </dgm:t>
    </dgm:pt>
    <dgm:pt modelId="{C5F15A68-D158-4E4A-B216-D7D4D0888225}" type="sibTrans" cxnId="{945C0B9E-5DE1-40C0-877E-56F999111897}">
      <dgm:prSet/>
      <dgm:spPr/>
      <dgm:t>
        <a:bodyPr/>
        <a:lstStyle/>
        <a:p>
          <a:endParaRPr lang="zh-CN" altLang="en-US"/>
        </a:p>
      </dgm:t>
    </dgm:pt>
    <dgm:pt modelId="{6F62BCAC-51C3-48F1-AE2A-D113FCCADBC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400" dirty="0" smtClean="0"/>
            <a:t>……</a:t>
          </a:r>
          <a:endParaRPr lang="zh-CN" altLang="en-US" sz="2400" dirty="0"/>
        </a:p>
      </dgm:t>
    </dgm:pt>
    <dgm:pt modelId="{AFFFD4F0-F851-43B9-9AB1-6D755A811D4D}" type="parTrans" cxnId="{40525D6F-B99D-4545-84E7-FD38CCD4AC3C}">
      <dgm:prSet/>
      <dgm:spPr/>
      <dgm:t>
        <a:bodyPr/>
        <a:lstStyle/>
        <a:p>
          <a:endParaRPr lang="zh-CN" altLang="en-US"/>
        </a:p>
      </dgm:t>
    </dgm:pt>
    <dgm:pt modelId="{FED0A78D-AE0D-45F8-95F8-86589A6EA8B0}" type="sibTrans" cxnId="{40525D6F-B99D-4545-84E7-FD38CCD4AC3C}">
      <dgm:prSet/>
      <dgm:spPr/>
      <dgm:t>
        <a:bodyPr/>
        <a:lstStyle/>
        <a:p>
          <a:endParaRPr lang="zh-CN" altLang="en-US"/>
        </a:p>
      </dgm:t>
    </dgm:pt>
    <dgm:pt modelId="{CFBBF88C-D996-457D-8170-1471F8A76AA5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zh-CN" altLang="en-US" sz="1000" dirty="0" smtClean="0"/>
        </a:p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zh-CN" altLang="en-US" sz="1000" dirty="0"/>
        </a:p>
      </dgm:t>
    </dgm:pt>
    <dgm:pt modelId="{9C4B78F9-79D0-44F7-A8D7-B230CE52AF43}" type="sibTrans" cxnId="{03BC63EB-479A-41EC-9B89-2A3020284238}">
      <dgm:prSet/>
      <dgm:spPr/>
      <dgm:t>
        <a:bodyPr/>
        <a:lstStyle/>
        <a:p>
          <a:endParaRPr lang="zh-CN" altLang="en-US"/>
        </a:p>
      </dgm:t>
    </dgm:pt>
    <dgm:pt modelId="{8F94FC8A-0EAE-4B31-A043-0B15356F5062}" type="parTrans" cxnId="{03BC63EB-479A-41EC-9B89-2A3020284238}">
      <dgm:prSet/>
      <dgm:spPr/>
      <dgm:t>
        <a:bodyPr/>
        <a:lstStyle/>
        <a:p>
          <a:endParaRPr lang="zh-CN" altLang="en-US"/>
        </a:p>
      </dgm:t>
    </dgm:pt>
    <dgm:pt modelId="{4978A9C1-21AE-47BF-A6C8-93F8AD3E5324}" type="pres">
      <dgm:prSet presAssocID="{3BD5EB16-879C-4DD5-B2D0-83C771096462}" presName="linear" presStyleCnt="0">
        <dgm:presLayoutVars>
          <dgm:dir/>
          <dgm:resizeHandles val="exact"/>
        </dgm:presLayoutVars>
      </dgm:prSet>
      <dgm:spPr/>
    </dgm:pt>
    <dgm:pt modelId="{EB55AAEA-7866-47A3-B9FC-DAC4C40AD944}" type="pres">
      <dgm:prSet presAssocID="{003FA83B-45F3-4FC6-BEFE-8CC11BD21FFA}" presName="comp" presStyleCnt="0"/>
      <dgm:spPr/>
    </dgm:pt>
    <dgm:pt modelId="{7455AD30-15B3-4FE7-B1B7-E4B7F7E061B6}" type="pres">
      <dgm:prSet presAssocID="{003FA83B-45F3-4FC6-BEFE-8CC11BD21FFA}" presName="box" presStyleLbl="node1" presStyleIdx="0" presStyleCnt="3" custScaleY="192873" custLinFactNeighborX="-2222"/>
      <dgm:spPr/>
      <dgm:t>
        <a:bodyPr/>
        <a:lstStyle/>
        <a:p>
          <a:endParaRPr lang="zh-CN" altLang="en-US"/>
        </a:p>
      </dgm:t>
    </dgm:pt>
    <dgm:pt modelId="{B7B6478A-1FD9-406E-BE98-A3A43AD90A67}" type="pres">
      <dgm:prSet presAssocID="{003FA83B-45F3-4FC6-BEFE-8CC11BD21FFA}" presName="img" presStyleLbl="fgImgPlace1" presStyleIdx="0" presStyleCnt="3" custScaleX="7055" custScaleY="33260"/>
      <dgm:spPr/>
    </dgm:pt>
    <dgm:pt modelId="{D6427A81-6891-46EC-BF13-1EBFCD4D48CD}" type="pres">
      <dgm:prSet presAssocID="{003FA83B-45F3-4FC6-BEFE-8CC11BD21FF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BEA914-B828-48A1-A7B0-8277889D59F3}" type="pres">
      <dgm:prSet presAssocID="{1FE05EB4-B530-446D-BA60-05BF3862A8BA}" presName="spacer" presStyleCnt="0"/>
      <dgm:spPr/>
    </dgm:pt>
    <dgm:pt modelId="{ACFD5563-7F37-4344-AAD9-B904F9A9261A}" type="pres">
      <dgm:prSet presAssocID="{6E9F7BC3-3418-4A62-8263-6EBD5D58FCDB}" presName="comp" presStyleCnt="0"/>
      <dgm:spPr/>
    </dgm:pt>
    <dgm:pt modelId="{7236CE5A-867F-44B0-BE86-EA9EF4334989}" type="pres">
      <dgm:prSet presAssocID="{6E9F7BC3-3418-4A62-8263-6EBD5D58FCDB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36D40CF6-AA04-48FE-ADCF-27289ABE51B3}" type="pres">
      <dgm:prSet presAssocID="{6E9F7BC3-3418-4A62-8263-6EBD5D58FCDB}" presName="img" presStyleLbl="fgImgPlace1" presStyleIdx="1" presStyleCnt="3" custScaleX="7055" custScaleY="26260"/>
      <dgm:spPr/>
    </dgm:pt>
    <dgm:pt modelId="{662A70C6-B5CC-42B8-ACE3-EED1E5B9E250}" type="pres">
      <dgm:prSet presAssocID="{6E9F7BC3-3418-4A62-8263-6EBD5D58FCD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107ADA-3DC8-420B-A075-BC3F865EB9BC}" type="pres">
      <dgm:prSet presAssocID="{05868D90-52D4-43C7-8B6A-A8142EF6AEF2}" presName="spacer" presStyleCnt="0"/>
      <dgm:spPr/>
    </dgm:pt>
    <dgm:pt modelId="{6C2CCACE-0192-4501-B305-67E68237186D}" type="pres">
      <dgm:prSet presAssocID="{031769AD-51FC-405F-AD95-11A26A448A75}" presName="comp" presStyleCnt="0"/>
      <dgm:spPr/>
    </dgm:pt>
    <dgm:pt modelId="{EF209C84-A264-4D90-B1FC-6EEB7DA9E62D}" type="pres">
      <dgm:prSet presAssocID="{031769AD-51FC-405F-AD95-11A26A448A75}" presName="box" presStyleLbl="node1" presStyleIdx="2" presStyleCnt="3" custScaleY="118979"/>
      <dgm:spPr/>
      <dgm:t>
        <a:bodyPr/>
        <a:lstStyle/>
        <a:p>
          <a:endParaRPr lang="zh-CN" altLang="en-US"/>
        </a:p>
      </dgm:t>
    </dgm:pt>
    <dgm:pt modelId="{6C8CDFA0-304C-48C5-BA8A-E83838CD8B94}" type="pres">
      <dgm:prSet presAssocID="{031769AD-51FC-405F-AD95-11A26A448A75}" presName="img" presStyleLbl="fgImgPlace1" presStyleIdx="2" presStyleCnt="3" custAng="551703" custFlipVert="1" custFlipHor="0" custScaleX="7055" custScaleY="10439"/>
      <dgm:spPr/>
    </dgm:pt>
    <dgm:pt modelId="{F7A11E90-33D6-4F6C-B391-0C8BA36F363D}" type="pres">
      <dgm:prSet presAssocID="{031769AD-51FC-405F-AD95-11A26A448A7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5B01B6-7B40-4264-97DB-65E80B452D8B}" type="presOf" srcId="{6E9F7BC3-3418-4A62-8263-6EBD5D58FCDB}" destId="{7236CE5A-867F-44B0-BE86-EA9EF4334989}" srcOrd="0" destOrd="0" presId="urn:microsoft.com/office/officeart/2005/8/layout/vList4"/>
    <dgm:cxn modelId="{672BD9E5-3B2B-489D-969D-F7A6ACE4BE33}" type="presOf" srcId="{3BD5EB16-879C-4DD5-B2D0-83C771096462}" destId="{4978A9C1-21AE-47BF-A6C8-93F8AD3E5324}" srcOrd="0" destOrd="0" presId="urn:microsoft.com/office/officeart/2005/8/layout/vList4"/>
    <dgm:cxn modelId="{BA9B4B1E-61E6-47CB-A210-2CEE93108FFD}" srcId="{6E9F7BC3-3418-4A62-8263-6EBD5D58FCDB}" destId="{596A800A-851C-4583-BB8C-07534D72FFAB}" srcOrd="0" destOrd="0" parTransId="{2408E287-7C7D-475C-B8DC-A750E7EE1557}" sibTransId="{59CEEAEF-F8FA-4997-90B5-EB33342F716B}"/>
    <dgm:cxn modelId="{A22B7957-6A2E-45C7-8393-61368F402427}" type="presOf" srcId="{E632A46E-6D25-4853-A094-08F32F3515ED}" destId="{D6427A81-6891-46EC-BF13-1EBFCD4D48CD}" srcOrd="1" destOrd="2" presId="urn:microsoft.com/office/officeart/2005/8/layout/vList4"/>
    <dgm:cxn modelId="{72C9DFBF-270F-432A-82AE-8E3568FD9F94}" type="presOf" srcId="{2F865EED-6716-4140-88E5-1363840D7C68}" destId="{7455AD30-15B3-4FE7-B1B7-E4B7F7E061B6}" srcOrd="0" destOrd="1" presId="urn:microsoft.com/office/officeart/2005/8/layout/vList4"/>
    <dgm:cxn modelId="{7F64EE0B-ED94-43A3-846E-23FEF4093F6C}" srcId="{3BD5EB16-879C-4DD5-B2D0-83C771096462}" destId="{6E9F7BC3-3418-4A62-8263-6EBD5D58FCDB}" srcOrd="1" destOrd="0" parTransId="{8F02ADAB-F070-4F0D-ACB6-A6203F2FA001}" sibTransId="{05868D90-52D4-43C7-8B6A-A8142EF6AEF2}"/>
    <dgm:cxn modelId="{029D420E-9A01-4080-A0E3-55A19FF48690}" srcId="{003FA83B-45F3-4FC6-BEFE-8CC11BD21FFA}" destId="{E632A46E-6D25-4853-A094-08F32F3515ED}" srcOrd="1" destOrd="0" parTransId="{B98CD6C6-EB75-4BC2-AD7D-2C11BF2B0423}" sibTransId="{90797165-D463-4E34-88D0-27D78BB42A18}"/>
    <dgm:cxn modelId="{E61ED1D1-9CA6-40BD-BA3A-049088AC7FDC}" srcId="{6E9F7BC3-3418-4A62-8263-6EBD5D58FCDB}" destId="{B92410E4-646E-406A-8F4A-97BA8F006F67}" srcOrd="1" destOrd="0" parTransId="{3D234236-BEA0-4038-BEDE-AA5428E75D69}" sibTransId="{76F6B243-0829-4C0A-A69E-12B5410E3537}"/>
    <dgm:cxn modelId="{8DFCAB7F-5119-4842-9781-68659E33F71F}" type="presOf" srcId="{6E9F7BC3-3418-4A62-8263-6EBD5D58FCDB}" destId="{662A70C6-B5CC-42B8-ACE3-EED1E5B9E250}" srcOrd="1" destOrd="0" presId="urn:microsoft.com/office/officeart/2005/8/layout/vList4"/>
    <dgm:cxn modelId="{A5E5C3A1-7FF3-4048-9C18-B3A171E148F1}" srcId="{3BD5EB16-879C-4DD5-B2D0-83C771096462}" destId="{031769AD-51FC-405F-AD95-11A26A448A75}" srcOrd="2" destOrd="0" parTransId="{4A7AE288-123C-4399-A67F-2D3DBEC32F87}" sibTransId="{524D52F5-97C6-4E4D-9693-1D3AC3AE44AF}"/>
    <dgm:cxn modelId="{D3F8CFD2-8B22-4B95-8989-77C4B5DAB36A}" type="presOf" srcId="{2518933C-A990-43B8-A325-320B5AF8D356}" destId="{F7A11E90-33D6-4F6C-B391-0C8BA36F363D}" srcOrd="1" destOrd="1" presId="urn:microsoft.com/office/officeart/2005/8/layout/vList4"/>
    <dgm:cxn modelId="{F7444600-00EC-4840-8F49-988138044A5E}" type="presOf" srcId="{0A4C043D-4FA9-4B2F-B565-2320C0F95531}" destId="{D6427A81-6891-46EC-BF13-1EBFCD4D48CD}" srcOrd="1" destOrd="3" presId="urn:microsoft.com/office/officeart/2005/8/layout/vList4"/>
    <dgm:cxn modelId="{684F8186-5F25-4FE9-8B7D-6F01351C7BDE}" type="presOf" srcId="{6F62BCAC-51C3-48F1-AE2A-D113FCCADBC5}" destId="{EF209C84-A264-4D90-B1FC-6EEB7DA9E62D}" srcOrd="0" destOrd="2" presId="urn:microsoft.com/office/officeart/2005/8/layout/vList4"/>
    <dgm:cxn modelId="{40525D6F-B99D-4545-84E7-FD38CCD4AC3C}" srcId="{031769AD-51FC-405F-AD95-11A26A448A75}" destId="{6F62BCAC-51C3-48F1-AE2A-D113FCCADBC5}" srcOrd="1" destOrd="0" parTransId="{AFFFD4F0-F851-43B9-9AB1-6D755A811D4D}" sibTransId="{FED0A78D-AE0D-45F8-95F8-86589A6EA8B0}"/>
    <dgm:cxn modelId="{441C9DE9-465B-4778-8B2F-828E063A7103}" type="presOf" srcId="{0A4C043D-4FA9-4B2F-B565-2320C0F95531}" destId="{7455AD30-15B3-4FE7-B1B7-E4B7F7E061B6}" srcOrd="0" destOrd="3" presId="urn:microsoft.com/office/officeart/2005/8/layout/vList4"/>
    <dgm:cxn modelId="{5CE2AEDA-0EAD-42BB-B899-398688256B1C}" type="presOf" srcId="{2F865EED-6716-4140-88E5-1363840D7C68}" destId="{D6427A81-6891-46EC-BF13-1EBFCD4D48CD}" srcOrd="1" destOrd="1" presId="urn:microsoft.com/office/officeart/2005/8/layout/vList4"/>
    <dgm:cxn modelId="{4AAE46FC-3C7A-4A83-9A84-4AD57A22657E}" type="presOf" srcId="{596A800A-851C-4583-BB8C-07534D72FFAB}" destId="{662A70C6-B5CC-42B8-ACE3-EED1E5B9E250}" srcOrd="1" destOrd="1" presId="urn:microsoft.com/office/officeart/2005/8/layout/vList4"/>
    <dgm:cxn modelId="{A7332794-A0F0-43AB-8FD5-3E4AB198CDEC}" type="presOf" srcId="{003FA83B-45F3-4FC6-BEFE-8CC11BD21FFA}" destId="{D6427A81-6891-46EC-BF13-1EBFCD4D48CD}" srcOrd="1" destOrd="0" presId="urn:microsoft.com/office/officeart/2005/8/layout/vList4"/>
    <dgm:cxn modelId="{BB75897C-D4DF-4077-9B6B-7CE6C9F94DDC}" type="presOf" srcId="{B92410E4-646E-406A-8F4A-97BA8F006F67}" destId="{7236CE5A-867F-44B0-BE86-EA9EF4334989}" srcOrd="0" destOrd="2" presId="urn:microsoft.com/office/officeart/2005/8/layout/vList4"/>
    <dgm:cxn modelId="{E7DF52B4-A812-496C-8D95-D579FDC156BC}" type="presOf" srcId="{B92410E4-646E-406A-8F4A-97BA8F006F67}" destId="{662A70C6-B5CC-42B8-ACE3-EED1E5B9E250}" srcOrd="1" destOrd="2" presId="urn:microsoft.com/office/officeart/2005/8/layout/vList4"/>
    <dgm:cxn modelId="{1B93B143-C0DD-4890-927E-94C8A4752963}" type="presOf" srcId="{CFBBF88C-D996-457D-8170-1471F8A76AA5}" destId="{EF209C84-A264-4D90-B1FC-6EEB7DA9E62D}" srcOrd="0" destOrd="3" presId="urn:microsoft.com/office/officeart/2005/8/layout/vList4"/>
    <dgm:cxn modelId="{77DD05BB-40C6-4DCC-BEE7-51888370400D}" type="presOf" srcId="{CFBBF88C-D996-457D-8170-1471F8A76AA5}" destId="{F7A11E90-33D6-4F6C-B391-0C8BA36F363D}" srcOrd="1" destOrd="3" presId="urn:microsoft.com/office/officeart/2005/8/layout/vList4"/>
    <dgm:cxn modelId="{65893CDB-F9BE-43B3-A055-C934182902CA}" type="presOf" srcId="{596A800A-851C-4583-BB8C-07534D72FFAB}" destId="{7236CE5A-867F-44B0-BE86-EA9EF4334989}" srcOrd="0" destOrd="1" presId="urn:microsoft.com/office/officeart/2005/8/layout/vList4"/>
    <dgm:cxn modelId="{C72B8C2C-C072-412A-BEE5-B18F643D8531}" type="presOf" srcId="{031769AD-51FC-405F-AD95-11A26A448A75}" destId="{EF209C84-A264-4D90-B1FC-6EEB7DA9E62D}" srcOrd="0" destOrd="0" presId="urn:microsoft.com/office/officeart/2005/8/layout/vList4"/>
    <dgm:cxn modelId="{88EDC5D2-8B0A-4EA9-8F15-BF20AB902056}" srcId="{003FA83B-45F3-4FC6-BEFE-8CC11BD21FFA}" destId="{2F865EED-6716-4140-88E5-1363840D7C68}" srcOrd="0" destOrd="0" parTransId="{C793AF9B-3D62-4F34-A129-BEB2B0120010}" sibTransId="{D56BAA26-55E4-48C0-BABB-3AF5FCDE53AD}"/>
    <dgm:cxn modelId="{8A4F3FEB-FC9B-43E6-8D30-C68882FE972D}" type="presOf" srcId="{E632A46E-6D25-4853-A094-08F32F3515ED}" destId="{7455AD30-15B3-4FE7-B1B7-E4B7F7E061B6}" srcOrd="0" destOrd="2" presId="urn:microsoft.com/office/officeart/2005/8/layout/vList4"/>
    <dgm:cxn modelId="{23631C8C-03F9-4284-B473-11CCD19B0C10}" type="presOf" srcId="{031769AD-51FC-405F-AD95-11A26A448A75}" destId="{F7A11E90-33D6-4F6C-B391-0C8BA36F363D}" srcOrd="1" destOrd="0" presId="urn:microsoft.com/office/officeart/2005/8/layout/vList4"/>
    <dgm:cxn modelId="{03BC63EB-479A-41EC-9B89-2A3020284238}" srcId="{031769AD-51FC-405F-AD95-11A26A448A75}" destId="{CFBBF88C-D996-457D-8170-1471F8A76AA5}" srcOrd="2" destOrd="0" parTransId="{8F94FC8A-0EAE-4B31-A043-0B15356F5062}" sibTransId="{9C4B78F9-79D0-44F7-A8D7-B230CE52AF43}"/>
    <dgm:cxn modelId="{5EE9F37D-FD7F-4330-B8F4-44E9D7F3916C}" srcId="{031769AD-51FC-405F-AD95-11A26A448A75}" destId="{2518933C-A990-43B8-A325-320B5AF8D356}" srcOrd="0" destOrd="0" parTransId="{401686AA-32FB-4937-A5C1-87E1A53A2444}" sibTransId="{9C922F79-521B-45CE-B080-ED9E92935EBA}"/>
    <dgm:cxn modelId="{25B0843C-26A4-4B41-8E86-CBCE44A2C5E1}" srcId="{3BD5EB16-879C-4DD5-B2D0-83C771096462}" destId="{003FA83B-45F3-4FC6-BEFE-8CC11BD21FFA}" srcOrd="0" destOrd="0" parTransId="{AB1609E1-7823-4DD5-B955-B1D3B3ED2146}" sibTransId="{1FE05EB4-B530-446D-BA60-05BF3862A8BA}"/>
    <dgm:cxn modelId="{945C0B9E-5DE1-40C0-877E-56F999111897}" srcId="{003FA83B-45F3-4FC6-BEFE-8CC11BD21FFA}" destId="{0A4C043D-4FA9-4B2F-B565-2320C0F95531}" srcOrd="2" destOrd="0" parTransId="{5B55C07D-5E74-40CD-9592-9AD0A929F81B}" sibTransId="{C5F15A68-D158-4E4A-B216-D7D4D0888225}"/>
    <dgm:cxn modelId="{1DD2E340-54C1-4399-85F2-6C2345B22413}" type="presOf" srcId="{2518933C-A990-43B8-A325-320B5AF8D356}" destId="{EF209C84-A264-4D90-B1FC-6EEB7DA9E62D}" srcOrd="0" destOrd="1" presId="urn:microsoft.com/office/officeart/2005/8/layout/vList4"/>
    <dgm:cxn modelId="{6209569D-4BD6-4001-8CA2-6CCA1C879370}" type="presOf" srcId="{6F62BCAC-51C3-48F1-AE2A-D113FCCADBC5}" destId="{F7A11E90-33D6-4F6C-B391-0C8BA36F363D}" srcOrd="1" destOrd="2" presId="urn:microsoft.com/office/officeart/2005/8/layout/vList4"/>
    <dgm:cxn modelId="{12C7FA8E-A3B6-43FD-9618-F449F0DE6FE9}" type="presOf" srcId="{003FA83B-45F3-4FC6-BEFE-8CC11BD21FFA}" destId="{7455AD30-15B3-4FE7-B1B7-E4B7F7E061B6}" srcOrd="0" destOrd="0" presId="urn:microsoft.com/office/officeart/2005/8/layout/vList4"/>
    <dgm:cxn modelId="{857B2D6F-A554-44C5-8A4B-5EFAA267A746}" type="presParOf" srcId="{4978A9C1-21AE-47BF-A6C8-93F8AD3E5324}" destId="{EB55AAEA-7866-47A3-B9FC-DAC4C40AD944}" srcOrd="0" destOrd="0" presId="urn:microsoft.com/office/officeart/2005/8/layout/vList4"/>
    <dgm:cxn modelId="{9E4104DC-F659-42E8-B7DE-B56AB2D74DE5}" type="presParOf" srcId="{EB55AAEA-7866-47A3-B9FC-DAC4C40AD944}" destId="{7455AD30-15B3-4FE7-B1B7-E4B7F7E061B6}" srcOrd="0" destOrd="0" presId="urn:microsoft.com/office/officeart/2005/8/layout/vList4"/>
    <dgm:cxn modelId="{4FA9D06D-FBF6-4F9E-9DC7-D840C285238D}" type="presParOf" srcId="{EB55AAEA-7866-47A3-B9FC-DAC4C40AD944}" destId="{B7B6478A-1FD9-406E-BE98-A3A43AD90A67}" srcOrd="1" destOrd="0" presId="urn:microsoft.com/office/officeart/2005/8/layout/vList4"/>
    <dgm:cxn modelId="{A30D0F0F-E4BB-4D7B-B724-6828D574D7A4}" type="presParOf" srcId="{EB55AAEA-7866-47A3-B9FC-DAC4C40AD944}" destId="{D6427A81-6891-46EC-BF13-1EBFCD4D48CD}" srcOrd="2" destOrd="0" presId="urn:microsoft.com/office/officeart/2005/8/layout/vList4"/>
    <dgm:cxn modelId="{FAA8FF9C-0B56-41F3-9075-B5F9785287CA}" type="presParOf" srcId="{4978A9C1-21AE-47BF-A6C8-93F8AD3E5324}" destId="{1BBEA914-B828-48A1-A7B0-8277889D59F3}" srcOrd="1" destOrd="0" presId="urn:microsoft.com/office/officeart/2005/8/layout/vList4"/>
    <dgm:cxn modelId="{11FAC66A-5A0A-4BA6-9778-988F60D00A6F}" type="presParOf" srcId="{4978A9C1-21AE-47BF-A6C8-93F8AD3E5324}" destId="{ACFD5563-7F37-4344-AAD9-B904F9A9261A}" srcOrd="2" destOrd="0" presId="urn:microsoft.com/office/officeart/2005/8/layout/vList4"/>
    <dgm:cxn modelId="{744C483D-BFFF-4E7F-96E2-78C1CBFCF510}" type="presParOf" srcId="{ACFD5563-7F37-4344-AAD9-B904F9A9261A}" destId="{7236CE5A-867F-44B0-BE86-EA9EF4334989}" srcOrd="0" destOrd="0" presId="urn:microsoft.com/office/officeart/2005/8/layout/vList4"/>
    <dgm:cxn modelId="{85043378-4F98-4A3D-83A0-2175FAC64251}" type="presParOf" srcId="{ACFD5563-7F37-4344-AAD9-B904F9A9261A}" destId="{36D40CF6-AA04-48FE-ADCF-27289ABE51B3}" srcOrd="1" destOrd="0" presId="urn:microsoft.com/office/officeart/2005/8/layout/vList4"/>
    <dgm:cxn modelId="{68A39E8D-0103-4C46-B940-D459F1BA1840}" type="presParOf" srcId="{ACFD5563-7F37-4344-AAD9-B904F9A9261A}" destId="{662A70C6-B5CC-42B8-ACE3-EED1E5B9E250}" srcOrd="2" destOrd="0" presId="urn:microsoft.com/office/officeart/2005/8/layout/vList4"/>
    <dgm:cxn modelId="{AA671413-0B76-47A6-BF0A-8EA389CBD993}" type="presParOf" srcId="{4978A9C1-21AE-47BF-A6C8-93F8AD3E5324}" destId="{17107ADA-3DC8-420B-A075-BC3F865EB9BC}" srcOrd="3" destOrd="0" presId="urn:microsoft.com/office/officeart/2005/8/layout/vList4"/>
    <dgm:cxn modelId="{AF8DDAFD-BB56-435F-BD3C-AEC3FD1CD88D}" type="presParOf" srcId="{4978A9C1-21AE-47BF-A6C8-93F8AD3E5324}" destId="{6C2CCACE-0192-4501-B305-67E68237186D}" srcOrd="4" destOrd="0" presId="urn:microsoft.com/office/officeart/2005/8/layout/vList4"/>
    <dgm:cxn modelId="{9F469D43-BD2F-466D-A348-B3FF12BC7B3F}" type="presParOf" srcId="{6C2CCACE-0192-4501-B305-67E68237186D}" destId="{EF209C84-A264-4D90-B1FC-6EEB7DA9E62D}" srcOrd="0" destOrd="0" presId="urn:microsoft.com/office/officeart/2005/8/layout/vList4"/>
    <dgm:cxn modelId="{4C7BA45C-D0F4-4B26-A7E4-041DD73F8464}" type="presParOf" srcId="{6C2CCACE-0192-4501-B305-67E68237186D}" destId="{6C8CDFA0-304C-48C5-BA8A-E83838CD8B94}" srcOrd="1" destOrd="0" presId="urn:microsoft.com/office/officeart/2005/8/layout/vList4"/>
    <dgm:cxn modelId="{788ECFE8-FAEE-4D88-B155-0435D00C1C9E}" type="presParOf" srcId="{6C2CCACE-0192-4501-B305-67E68237186D}" destId="{F7A11E90-33D6-4F6C-B391-0C8BA36F363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B99E41F-739B-476A-841C-B506BE47A5F3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0"/>
      <dgm:spPr/>
    </dgm:pt>
    <dgm:pt modelId="{066FD344-4ED1-4F98-BE85-247B47A34188}" type="pres">
      <dgm:prSet presAssocID="{7B99E41F-739B-476A-841C-B506BE47A5F3}" presName="Name0" presStyleCnt="0">
        <dgm:presLayoutVars>
          <dgm:dir/>
          <dgm:animLvl val="lvl"/>
          <dgm:resizeHandles val="exact"/>
        </dgm:presLayoutVars>
      </dgm:prSet>
      <dgm:spPr/>
    </dgm:pt>
    <dgm:pt modelId="{2C99EF14-67A3-4814-A24F-A0F91816C99F}" type="pres">
      <dgm:prSet presAssocID="{7B99E41F-739B-476A-841C-B506BE47A5F3}" presName="dummy" presStyleCnt="0"/>
      <dgm:spPr/>
    </dgm:pt>
    <dgm:pt modelId="{E8190F70-D5A9-4CEC-B287-93EABBDAEB4E}" type="pres">
      <dgm:prSet presAssocID="{7B99E41F-739B-476A-841C-B506BE47A5F3}" presName="linH" presStyleCnt="0"/>
      <dgm:spPr/>
    </dgm:pt>
    <dgm:pt modelId="{2422D6B3-7832-482B-B7E2-668349F687F7}" type="pres">
      <dgm:prSet presAssocID="{7B99E41F-739B-476A-841C-B506BE47A5F3}" presName="padding1" presStyleCnt="0"/>
      <dgm:spPr/>
    </dgm:pt>
    <dgm:pt modelId="{B71CE23A-4CDE-4BE0-85FA-F0435D3D0F03}" type="pres">
      <dgm:prSet presAssocID="{7B99E41F-739B-476A-841C-B506BE47A5F3}" presName="padding2" presStyleCnt="0"/>
      <dgm:spPr/>
    </dgm:pt>
    <dgm:pt modelId="{F1E5CA43-2A23-4DEC-9612-FEA110D00522}" type="pres">
      <dgm:prSet presAssocID="{7B99E41F-739B-476A-841C-B506BE47A5F3}" presName="negArrow" presStyleCnt="0"/>
      <dgm:spPr/>
    </dgm:pt>
    <dgm:pt modelId="{BBAB01D4-5EAA-4038-9A78-DFA7A9AA97DB}" type="pres">
      <dgm:prSet presAssocID="{7B99E41F-739B-476A-841C-B506BE47A5F3}" presName="backgroundArrow" presStyleLbl="node1" presStyleIdx="0" presStyleCnt="1" custLinFactNeighborX="25000" custLinFactNeighborY="-22230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0" scaled="0"/>
        </a:gradFill>
      </dgm:spPr>
    </dgm:pt>
  </dgm:ptLst>
  <dgm:cxnLst>
    <dgm:cxn modelId="{23C4ADB2-EFAE-4BC8-B4D9-4EA3137FAD6A}" type="presOf" srcId="{7B99E41F-739B-476A-841C-B506BE47A5F3}" destId="{066FD344-4ED1-4F98-BE85-247B47A34188}" srcOrd="0" destOrd="0" presId="urn:microsoft.com/office/officeart/2005/8/layout/hProcess3"/>
    <dgm:cxn modelId="{825A666D-B4B1-47C2-8B64-F7DCFCE7E8E1}" type="presParOf" srcId="{066FD344-4ED1-4F98-BE85-247B47A34188}" destId="{2C99EF14-67A3-4814-A24F-A0F91816C99F}" srcOrd="0" destOrd="0" presId="urn:microsoft.com/office/officeart/2005/8/layout/hProcess3"/>
    <dgm:cxn modelId="{64A4839F-750C-4700-9E98-DA22789763C9}" type="presParOf" srcId="{066FD344-4ED1-4F98-BE85-247B47A34188}" destId="{E8190F70-D5A9-4CEC-B287-93EABBDAEB4E}" srcOrd="1" destOrd="0" presId="urn:microsoft.com/office/officeart/2005/8/layout/hProcess3"/>
    <dgm:cxn modelId="{95C77516-4F04-4B8E-9D7D-909CCBF682FD}" type="presParOf" srcId="{E8190F70-D5A9-4CEC-B287-93EABBDAEB4E}" destId="{2422D6B3-7832-482B-B7E2-668349F687F7}" srcOrd="0" destOrd="0" presId="urn:microsoft.com/office/officeart/2005/8/layout/hProcess3"/>
    <dgm:cxn modelId="{14D25542-CB47-4154-ACD5-2C51CAEE1205}" type="presParOf" srcId="{E8190F70-D5A9-4CEC-B287-93EABBDAEB4E}" destId="{B71CE23A-4CDE-4BE0-85FA-F0435D3D0F03}" srcOrd="1" destOrd="0" presId="urn:microsoft.com/office/officeart/2005/8/layout/hProcess3"/>
    <dgm:cxn modelId="{2BCF3849-9E61-4E92-B791-3DFB11EA790E}" type="presParOf" srcId="{E8190F70-D5A9-4CEC-B287-93EABBDAEB4E}" destId="{F1E5CA43-2A23-4DEC-9612-FEA110D00522}" srcOrd="2" destOrd="0" presId="urn:microsoft.com/office/officeart/2005/8/layout/hProcess3"/>
    <dgm:cxn modelId="{1586359E-E2D0-46AA-9A30-743ADC258256}" type="presParOf" srcId="{E8190F70-D5A9-4CEC-B287-93EABBDAEB4E}" destId="{BBAB01D4-5EAA-4038-9A78-DFA7A9AA97DB}" srcOrd="3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65E1F5-0F8C-4A0F-8F4B-C5127DFA8C9D}">
      <dsp:nvSpPr>
        <dsp:cNvPr id="0" name=""/>
        <dsp:cNvSpPr/>
      </dsp:nvSpPr>
      <dsp:spPr>
        <a:xfrm>
          <a:off x="2222190" y="590025"/>
          <a:ext cx="3725867" cy="3725867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EA803F-3095-4642-BC25-C8AEC9B740B1}">
      <dsp:nvSpPr>
        <dsp:cNvPr id="0" name=""/>
        <dsp:cNvSpPr/>
      </dsp:nvSpPr>
      <dsp:spPr>
        <a:xfrm>
          <a:off x="2222190" y="590025"/>
          <a:ext cx="3725867" cy="3725867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3123B1-AD7F-41E9-BF75-885B398873D8}">
      <dsp:nvSpPr>
        <dsp:cNvPr id="0" name=""/>
        <dsp:cNvSpPr/>
      </dsp:nvSpPr>
      <dsp:spPr>
        <a:xfrm>
          <a:off x="2222190" y="590025"/>
          <a:ext cx="3725867" cy="3725867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42092C-E8CB-456F-8DF2-AF9C4562DD44}">
      <dsp:nvSpPr>
        <dsp:cNvPr id="0" name=""/>
        <dsp:cNvSpPr/>
      </dsp:nvSpPr>
      <dsp:spPr>
        <a:xfrm>
          <a:off x="2222190" y="590025"/>
          <a:ext cx="3725867" cy="3725867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2D00C-30F9-4E9B-A2C6-B399F84A8330}">
      <dsp:nvSpPr>
        <dsp:cNvPr id="0" name=""/>
        <dsp:cNvSpPr/>
      </dsp:nvSpPr>
      <dsp:spPr>
        <a:xfrm>
          <a:off x="2222190" y="590025"/>
          <a:ext cx="3725867" cy="3725867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25E7D-9089-4A31-9CA2-A5D3F1D284F6}">
      <dsp:nvSpPr>
        <dsp:cNvPr id="0" name=""/>
        <dsp:cNvSpPr/>
      </dsp:nvSpPr>
      <dsp:spPr>
        <a:xfrm>
          <a:off x="3263357" y="1684785"/>
          <a:ext cx="1643533" cy="15363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Govern-</a:t>
          </a:r>
          <a:r>
            <a:rPr lang="en-US" altLang="zh-CN" sz="2000" kern="1200" dirty="0" err="1" smtClean="0"/>
            <a:t>ance</a:t>
          </a:r>
          <a:endParaRPr lang="zh-CN" altLang="en-US" sz="2000" kern="1200" dirty="0"/>
        </a:p>
      </dsp:txBody>
      <dsp:txXfrm>
        <a:off x="3263357" y="1684785"/>
        <a:ext cx="1643533" cy="1536345"/>
      </dsp:txXfrm>
    </dsp:sp>
    <dsp:sp modelId="{CF5534EB-EDA5-493F-A405-8228F25AB4D9}">
      <dsp:nvSpPr>
        <dsp:cNvPr id="0" name=""/>
        <dsp:cNvSpPr/>
      </dsp:nvSpPr>
      <dsp:spPr>
        <a:xfrm>
          <a:off x="3106688" y="-249000"/>
          <a:ext cx="1956872" cy="1764529"/>
        </a:xfrm>
        <a:prstGeom prst="ellipse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owner</a:t>
          </a:r>
          <a:endParaRPr lang="zh-CN" altLang="en-US" sz="2400" kern="1200" dirty="0"/>
        </a:p>
      </dsp:txBody>
      <dsp:txXfrm>
        <a:off x="3106688" y="-249000"/>
        <a:ext cx="1956872" cy="1764529"/>
      </dsp:txXfrm>
    </dsp:sp>
    <dsp:sp modelId="{5DD6D2FC-1F79-4559-B542-E92FE5E0BDFF}">
      <dsp:nvSpPr>
        <dsp:cNvPr id="0" name=""/>
        <dsp:cNvSpPr/>
      </dsp:nvSpPr>
      <dsp:spPr>
        <a:xfrm>
          <a:off x="4894750" y="1011475"/>
          <a:ext cx="1842011" cy="1758332"/>
        </a:xfrm>
        <a:prstGeom prst="ellipse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spc="0" dirty="0" smtClean="0"/>
            <a:t>Manage-</a:t>
          </a:r>
          <a:r>
            <a:rPr lang="en-US" altLang="zh-CN" sz="2000" kern="1200" spc="0" dirty="0" err="1" smtClean="0"/>
            <a:t>ment</a:t>
          </a:r>
          <a:endParaRPr lang="zh-CN" altLang="en-US" sz="2000" kern="1200" spc="0" dirty="0"/>
        </a:p>
      </dsp:txBody>
      <dsp:txXfrm>
        <a:off x="4894750" y="1011475"/>
        <a:ext cx="1842011" cy="1758332"/>
      </dsp:txXfrm>
    </dsp:sp>
    <dsp:sp modelId="{5637EB07-EECD-41AE-ACB5-8F0BA353482D}">
      <dsp:nvSpPr>
        <dsp:cNvPr id="0" name=""/>
        <dsp:cNvSpPr/>
      </dsp:nvSpPr>
      <dsp:spPr>
        <a:xfrm>
          <a:off x="4194618" y="3075280"/>
          <a:ext cx="1920190" cy="1699683"/>
        </a:xfrm>
        <a:prstGeom prst="ellipse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employee</a:t>
          </a:r>
          <a:endParaRPr lang="zh-CN" altLang="en-US" sz="2000" kern="1200" dirty="0"/>
        </a:p>
      </dsp:txBody>
      <dsp:txXfrm>
        <a:off x="4194618" y="3075280"/>
        <a:ext cx="1920190" cy="1699683"/>
      </dsp:txXfrm>
    </dsp:sp>
    <dsp:sp modelId="{31B05D6C-A3DA-4E81-B86C-30890DB14735}">
      <dsp:nvSpPr>
        <dsp:cNvPr id="0" name=""/>
        <dsp:cNvSpPr/>
      </dsp:nvSpPr>
      <dsp:spPr>
        <a:xfrm>
          <a:off x="2128249" y="3142571"/>
          <a:ext cx="1774570" cy="1565101"/>
        </a:xfrm>
        <a:prstGeom prst="ellipse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user</a:t>
          </a:r>
          <a:endParaRPr lang="zh-CN" altLang="en-US" sz="2400" kern="1200" dirty="0"/>
        </a:p>
      </dsp:txBody>
      <dsp:txXfrm>
        <a:off x="2128249" y="3142571"/>
        <a:ext cx="1774570" cy="1565101"/>
      </dsp:txXfrm>
    </dsp:sp>
    <dsp:sp modelId="{98830FA3-C1B8-4144-87A1-04E67D7E2D01}">
      <dsp:nvSpPr>
        <dsp:cNvPr id="0" name=""/>
        <dsp:cNvSpPr/>
      </dsp:nvSpPr>
      <dsp:spPr>
        <a:xfrm>
          <a:off x="1492837" y="1140682"/>
          <a:ext cx="1723308" cy="1499918"/>
        </a:xfrm>
        <a:prstGeom prst="ellipse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Public interest</a:t>
          </a:r>
          <a:endParaRPr lang="zh-CN" altLang="en-US" sz="2000" kern="1200" dirty="0"/>
        </a:p>
      </dsp:txBody>
      <dsp:txXfrm>
        <a:off x="1492837" y="1140682"/>
        <a:ext cx="1723308" cy="149991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0E4E4-D7CB-477C-A766-015C427DD264}">
      <dsp:nvSpPr>
        <dsp:cNvPr id="0" name=""/>
        <dsp:cNvSpPr/>
      </dsp:nvSpPr>
      <dsp:spPr>
        <a:xfrm flipV="1">
          <a:off x="960" y="173031"/>
          <a:ext cx="2150465" cy="127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 dirty="0"/>
        </a:p>
      </dsp:txBody>
      <dsp:txXfrm flipV="1">
        <a:off x="960" y="173031"/>
        <a:ext cx="2150465" cy="127733"/>
      </dsp:txXfrm>
    </dsp:sp>
    <dsp:sp modelId="{16D22EC1-DEFD-4850-B22D-22FFB2F43A91}">
      <dsp:nvSpPr>
        <dsp:cNvPr id="0" name=""/>
        <dsp:cNvSpPr/>
      </dsp:nvSpPr>
      <dsp:spPr>
        <a:xfrm>
          <a:off x="4895" y="148632"/>
          <a:ext cx="2142594" cy="15749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Budget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err="1" smtClean="0"/>
            <a:t>Organiz-ation</a:t>
          </a:r>
          <a:endParaRPr lang="zh-CN" altLang="en-US" sz="2400" kern="1200" dirty="0"/>
        </a:p>
      </dsp:txBody>
      <dsp:txXfrm>
        <a:off x="4895" y="148632"/>
        <a:ext cx="2142594" cy="1574943"/>
      </dsp:txXfrm>
    </dsp:sp>
    <dsp:sp modelId="{3EBE8377-E3DD-4330-9B09-6F4C2BB7B892}">
      <dsp:nvSpPr>
        <dsp:cNvPr id="0" name=""/>
        <dsp:cNvSpPr/>
      </dsp:nvSpPr>
      <dsp:spPr>
        <a:xfrm flipV="1">
          <a:off x="2643592" y="173031"/>
          <a:ext cx="2150465" cy="127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 dirty="0"/>
        </a:p>
      </dsp:txBody>
      <dsp:txXfrm flipV="1">
        <a:off x="2643592" y="173031"/>
        <a:ext cx="2150465" cy="127733"/>
      </dsp:txXfrm>
    </dsp:sp>
    <dsp:sp modelId="{4CB8EA05-59EA-4C45-885E-125384682CE3}">
      <dsp:nvSpPr>
        <dsp:cNvPr id="0" name=""/>
        <dsp:cNvSpPr/>
      </dsp:nvSpPr>
      <dsp:spPr>
        <a:xfrm>
          <a:off x="2313786" y="148632"/>
          <a:ext cx="2532667" cy="15749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Engagement of </a:t>
          </a:r>
          <a:r>
            <a:rPr lang="en-US" altLang="zh-CN" sz="2400" kern="1200" dirty="0" err="1" smtClean="0"/>
            <a:t>manage’t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activity</a:t>
          </a:r>
          <a:endParaRPr lang="en-US" altLang="zh-CN" sz="2400" kern="1200" dirty="0" smtClean="0"/>
        </a:p>
      </dsp:txBody>
      <dsp:txXfrm>
        <a:off x="2313786" y="148632"/>
        <a:ext cx="2532667" cy="1574943"/>
      </dsp:txXfrm>
    </dsp:sp>
    <dsp:sp modelId="{90DED772-D2C2-4ED9-A4D5-F5CB00077F09}">
      <dsp:nvSpPr>
        <dsp:cNvPr id="0" name=""/>
        <dsp:cNvSpPr/>
      </dsp:nvSpPr>
      <dsp:spPr>
        <a:xfrm flipV="1">
          <a:off x="5383823" y="173031"/>
          <a:ext cx="2150465" cy="127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 dirty="0"/>
        </a:p>
      </dsp:txBody>
      <dsp:txXfrm flipV="1">
        <a:off x="5383823" y="173031"/>
        <a:ext cx="2150465" cy="127733"/>
      </dsp:txXfrm>
    </dsp:sp>
    <dsp:sp modelId="{13816D91-0B92-41C3-BC2A-16CBAECCECDA}">
      <dsp:nvSpPr>
        <dsp:cNvPr id="0" name=""/>
        <dsp:cNvSpPr/>
      </dsp:nvSpPr>
      <dsp:spPr>
        <a:xfrm>
          <a:off x="5053909" y="88059"/>
          <a:ext cx="2345663" cy="15749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200" kern="1200" dirty="0" smtClean="0"/>
            <a:t>Ideas &amp; suggestions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200" kern="1200" dirty="0" smtClean="0"/>
            <a:t>Human development</a:t>
          </a:r>
          <a:endParaRPr lang="en-US" altLang="zh-CN" sz="2200" kern="1200" dirty="0" smtClean="0"/>
        </a:p>
      </dsp:txBody>
      <dsp:txXfrm>
        <a:off x="5053909" y="88059"/>
        <a:ext cx="2345663" cy="157494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4F191D-88EF-4143-8195-8541203A3DCC}">
      <dsp:nvSpPr>
        <dsp:cNvPr id="0" name=""/>
        <dsp:cNvSpPr/>
      </dsp:nvSpPr>
      <dsp:spPr>
        <a:xfrm>
          <a:off x="0" y="144313"/>
          <a:ext cx="2104326" cy="801871"/>
        </a:xfrm>
        <a:prstGeom prst="chevron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Input</a:t>
          </a:r>
        </a:p>
      </dsp:txBody>
      <dsp:txXfrm>
        <a:off x="0" y="144313"/>
        <a:ext cx="2104326" cy="801871"/>
      </dsp:txXfrm>
    </dsp:sp>
    <dsp:sp modelId="{0A31A0EC-D277-47D6-9226-D0693BF9020F}">
      <dsp:nvSpPr>
        <dsp:cNvPr id="0" name=""/>
        <dsp:cNvSpPr/>
      </dsp:nvSpPr>
      <dsp:spPr>
        <a:xfrm>
          <a:off x="1778901" y="144313"/>
          <a:ext cx="3086191" cy="801871"/>
        </a:xfrm>
        <a:prstGeom prst="chevron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spc="0" dirty="0" smtClean="0"/>
            <a:t>Mechanism</a:t>
          </a:r>
          <a:endParaRPr lang="zh-CN" altLang="en-US" sz="2800" kern="1200" spc="0" dirty="0"/>
        </a:p>
      </dsp:txBody>
      <dsp:txXfrm>
        <a:off x="1778901" y="144313"/>
        <a:ext cx="3086191" cy="801871"/>
      </dsp:txXfrm>
    </dsp:sp>
    <dsp:sp modelId="{2AE7E6A1-409B-45E8-827C-D20C903B5117}">
      <dsp:nvSpPr>
        <dsp:cNvPr id="0" name=""/>
        <dsp:cNvSpPr/>
      </dsp:nvSpPr>
      <dsp:spPr>
        <a:xfrm>
          <a:off x="4663175" y="144313"/>
          <a:ext cx="2264325" cy="801871"/>
        </a:xfrm>
        <a:prstGeom prst="chevron">
          <a:avLst/>
        </a:prstGeom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Output</a:t>
          </a:r>
          <a:endParaRPr lang="zh-CN" altLang="en-US" sz="2800" kern="1200" dirty="0"/>
        </a:p>
      </dsp:txBody>
      <dsp:txXfrm>
        <a:off x="4663175" y="144313"/>
        <a:ext cx="2264325" cy="80187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20521C-3822-424C-A146-FB468DEE214F}">
      <dsp:nvSpPr>
        <dsp:cNvPr id="0" name=""/>
        <dsp:cNvSpPr/>
      </dsp:nvSpPr>
      <dsp:spPr>
        <a:xfrm>
          <a:off x="1483364" y="52205"/>
          <a:ext cx="2505878" cy="2505878"/>
        </a:xfrm>
        <a:prstGeom prst="ellipse">
          <a:avLst/>
        </a:prstGeom>
        <a:solidFill>
          <a:srgbClr val="00B0F0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Market risk</a:t>
          </a:r>
          <a:endParaRPr lang="zh-CN" altLang="en-US" sz="2800" kern="1200" dirty="0"/>
        </a:p>
      </dsp:txBody>
      <dsp:txXfrm>
        <a:off x="1817481" y="490734"/>
        <a:ext cx="1837644" cy="1127645"/>
      </dsp:txXfrm>
    </dsp:sp>
    <dsp:sp modelId="{A3BF28B2-289A-4102-89FE-C0F56666025D}">
      <dsp:nvSpPr>
        <dsp:cNvPr id="0" name=""/>
        <dsp:cNvSpPr/>
      </dsp:nvSpPr>
      <dsp:spPr>
        <a:xfrm>
          <a:off x="2387569" y="1618379"/>
          <a:ext cx="2505878" cy="2505878"/>
        </a:xfrm>
        <a:prstGeom prst="ellipse">
          <a:avLst/>
        </a:prstGeom>
        <a:solidFill>
          <a:srgbClr val="FFFF00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Operation risk</a:t>
          </a:r>
          <a:endParaRPr lang="zh-CN" altLang="en-US" sz="2800" kern="1200" dirty="0"/>
        </a:p>
      </dsp:txBody>
      <dsp:txXfrm>
        <a:off x="3153950" y="2265731"/>
        <a:ext cx="1503527" cy="1378233"/>
      </dsp:txXfrm>
    </dsp:sp>
    <dsp:sp modelId="{ACEA5E7E-801F-4CD3-B6E4-9E82FB8AA861}">
      <dsp:nvSpPr>
        <dsp:cNvPr id="0" name=""/>
        <dsp:cNvSpPr/>
      </dsp:nvSpPr>
      <dsp:spPr>
        <a:xfrm>
          <a:off x="579160" y="1618379"/>
          <a:ext cx="2505878" cy="2505878"/>
        </a:xfrm>
        <a:prstGeom prst="ellipse">
          <a:avLst/>
        </a:prstGeom>
        <a:solidFill>
          <a:srgbClr val="FF0000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Credit risk</a:t>
          </a:r>
          <a:endParaRPr lang="zh-CN" altLang="en-US" sz="2800" kern="1200" dirty="0"/>
        </a:p>
      </dsp:txBody>
      <dsp:txXfrm>
        <a:off x="815130" y="2265731"/>
        <a:ext cx="1503527" cy="137823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55AD30-15B3-4FE7-B1B7-E4B7F7E061B6}">
      <dsp:nvSpPr>
        <dsp:cNvPr id="0" name=""/>
        <dsp:cNvSpPr/>
      </dsp:nvSpPr>
      <dsp:spPr>
        <a:xfrm>
          <a:off x="0" y="0"/>
          <a:ext cx="3240360" cy="2314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Invalid policy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Prolonged low interest rate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Global liquidity abundance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Exterritorial rules</a:t>
          </a:r>
          <a:endParaRPr lang="zh-CN" altLang="en-US" sz="2400" kern="1200" dirty="0"/>
        </a:p>
      </dsp:txBody>
      <dsp:txXfrm>
        <a:off x="768066" y="0"/>
        <a:ext cx="2472293" cy="2314371"/>
      </dsp:txXfrm>
    </dsp:sp>
    <dsp:sp modelId="{B7B6478A-1FD9-406E-BE98-A3A43AD90A67}">
      <dsp:nvSpPr>
        <dsp:cNvPr id="0" name=""/>
        <dsp:cNvSpPr/>
      </dsp:nvSpPr>
      <dsp:spPr>
        <a:xfrm>
          <a:off x="421169" y="997544"/>
          <a:ext cx="45721" cy="3192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36CE5A-867F-44B0-BE86-EA9EF4334989}">
      <dsp:nvSpPr>
        <dsp:cNvPr id="0" name=""/>
        <dsp:cNvSpPr/>
      </dsp:nvSpPr>
      <dsp:spPr>
        <a:xfrm>
          <a:off x="0" y="2434366"/>
          <a:ext cx="3240360" cy="1199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Illegal activity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Terrorism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kern="1200" dirty="0" smtClean="0"/>
            <a:t>Hacker </a:t>
          </a:r>
          <a:endParaRPr lang="zh-CN" altLang="en-US" sz="2400" kern="1200" dirty="0"/>
        </a:p>
      </dsp:txBody>
      <dsp:txXfrm>
        <a:off x="768066" y="2434366"/>
        <a:ext cx="2472293" cy="1199945"/>
      </dsp:txXfrm>
    </dsp:sp>
    <dsp:sp modelId="{36D40CF6-AA04-48FE-ADCF-27289ABE51B3}">
      <dsp:nvSpPr>
        <dsp:cNvPr id="0" name=""/>
        <dsp:cNvSpPr/>
      </dsp:nvSpPr>
      <dsp:spPr>
        <a:xfrm>
          <a:off x="421169" y="2908296"/>
          <a:ext cx="45721" cy="25208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209C84-A264-4D90-B1FC-6EEB7DA9E62D}">
      <dsp:nvSpPr>
        <dsp:cNvPr id="0" name=""/>
        <dsp:cNvSpPr/>
      </dsp:nvSpPr>
      <dsp:spPr>
        <a:xfrm>
          <a:off x="0" y="3754306"/>
          <a:ext cx="3240360" cy="14276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Nature</a:t>
          </a:r>
          <a:endParaRPr lang="zh-CN" altLang="en-US" sz="2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altLang="zh-CN" sz="2400" kern="1200" dirty="0" smtClean="0"/>
            <a:t>Earthquake</a:t>
          </a:r>
          <a:endParaRPr lang="zh-CN" altLang="en-US" sz="2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altLang="zh-CN" sz="2400" kern="1200" dirty="0" smtClean="0"/>
            <a:t>……</a:t>
          </a:r>
          <a:endParaRPr lang="zh-CN" altLang="en-US" sz="2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zh-CN" altLang="en-US" sz="1000" kern="1200" dirty="0" smtClean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768066" y="3754306"/>
        <a:ext cx="2472293" cy="1427683"/>
      </dsp:txXfrm>
    </dsp:sp>
    <dsp:sp modelId="{6C8CDFA0-304C-48C5-BA8A-E83838CD8B94}">
      <dsp:nvSpPr>
        <dsp:cNvPr id="0" name=""/>
        <dsp:cNvSpPr/>
      </dsp:nvSpPr>
      <dsp:spPr>
        <a:xfrm rot="21048297" flipV="1">
          <a:off x="421169" y="4418043"/>
          <a:ext cx="45721" cy="10020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AB01D4-5EAA-4038-9A78-DFA7A9AA97DB}">
      <dsp:nvSpPr>
        <dsp:cNvPr id="0" name=""/>
        <dsp:cNvSpPr/>
      </dsp:nvSpPr>
      <dsp:spPr>
        <a:xfrm>
          <a:off x="0" y="0"/>
          <a:ext cx="864095" cy="1296000"/>
        </a:xfrm>
        <a:prstGeom prst="rightArrow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3F9F88-160A-44D8-9E18-E31BFC83DBA3}" type="datetimeFigureOut">
              <a:rPr lang="ru-RU" altLang="zh-CN"/>
              <a:pPr/>
              <a:t>23.04.2013</a:t>
            </a:fld>
            <a:endParaRPr lang="ru-RU" altLang="zh-CN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2AD86-59B8-4A80-9E8A-7FE2F0B4C8F0}" type="slidenum">
              <a:rPr lang="ru-RU" altLang="zh-CN"/>
              <a:pPr/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2B7BF-E717-495B-8ED2-74956DA4F423}" type="datetimeFigureOut">
              <a:rPr lang="ru-RU" altLang="zh-CN"/>
              <a:pPr/>
              <a:t>23.04.2013</a:t>
            </a:fld>
            <a:endParaRPr lang="ru-RU" altLang="zh-CN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1FA228-83FE-42FC-A1BA-B82EDDA3EACB}" type="slidenum">
              <a:rPr lang="ru-RU" altLang="zh-CN"/>
              <a:pPr/>
              <a:t>‹#›</a:t>
            </a:fld>
            <a:endParaRPr lang="ru-RU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042988" rtl="0" fontAlgn="base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595959"/>
          </a:solidFill>
          <a:latin typeface="+mn-lt"/>
          <a:ea typeface="+mn-ea"/>
          <a:cs typeface="+mn-cs"/>
        </a:defRPr>
      </a:lvl1pPr>
      <a:lvl2pPr marL="846138" indent="-325438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95959"/>
          </a:solidFill>
          <a:latin typeface="+mn-lt"/>
          <a:ea typeface="+mn-ea"/>
          <a:cs typeface="+mn-cs"/>
        </a:defRPr>
      </a:lvl2pPr>
      <a:lvl3pPr marL="13033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18240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595959"/>
          </a:solidFill>
          <a:latin typeface="+mn-lt"/>
          <a:ea typeface="+mn-ea"/>
          <a:cs typeface="+mn-cs"/>
        </a:defRPr>
      </a:lvl4pPr>
      <a:lvl5pPr marL="2346325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595959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image" Target="../media/image9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image" Target="../media/image7.png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19" Type="http://schemas.microsoft.com/office/2007/relationships/diagramDrawing" Target="../diagrams/drawing6.xml"/><Relationship Id="rId4" Type="http://schemas.openxmlformats.org/officeDocument/2006/relationships/image" Target="../media/image9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2" cstate="print"/>
          <a:srcRect l="20052" r="-4556"/>
          <a:stretch>
            <a:fillRect/>
          </a:stretch>
        </p:blipFill>
        <p:spPr bwMode="auto">
          <a:xfrm>
            <a:off x="0" y="1588"/>
            <a:ext cx="9036050" cy="755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3" cstate="print"/>
          <a:srcRect l="-2849" t="14449" r="2744" b="-2"/>
          <a:stretch>
            <a:fillRect/>
          </a:stretch>
        </p:blipFill>
        <p:spPr bwMode="auto">
          <a:xfrm>
            <a:off x="4843463" y="-34925"/>
            <a:ext cx="5903912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5"/>
          <p:cNvPicPr>
            <a:picLocks noChangeAspect="1"/>
          </p:cNvPicPr>
          <p:nvPr/>
        </p:nvPicPr>
        <p:blipFill>
          <a:blip r:embed="rId4" cstate="print"/>
          <a:srcRect l="2744" t="-2" r="-2849" b="14449"/>
          <a:stretch>
            <a:fillRect/>
          </a:stretch>
        </p:blipFill>
        <p:spPr bwMode="auto">
          <a:xfrm>
            <a:off x="-36513" y="3708400"/>
            <a:ext cx="590391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3975" y="6329363"/>
            <a:ext cx="10795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Subtitle 2"/>
          <p:cNvSpPr txBox="1">
            <a:spLocks/>
          </p:cNvSpPr>
          <p:nvPr/>
        </p:nvSpPr>
        <p:spPr bwMode="auto">
          <a:xfrm>
            <a:off x="1601788" y="4500563"/>
            <a:ext cx="7848600" cy="21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800" dirty="0" smtClean="0"/>
              <a:t>ZONG Jun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800" dirty="0" smtClean="0"/>
              <a:t>Head of R&amp;D Department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en-US" sz="2800" dirty="0" smtClean="0"/>
          </a:p>
          <a:p>
            <a:pPr algn="ctr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800" dirty="0" smtClean="0"/>
              <a:t>Zong_jun@chinabond.com.cn</a:t>
            </a:r>
            <a:endParaRPr lang="en-GB" sz="2800" dirty="0"/>
          </a:p>
        </p:txBody>
      </p:sp>
      <p:sp>
        <p:nvSpPr>
          <p:cNvPr id="1031" name="Title 1"/>
          <p:cNvSpPr txBox="1">
            <a:spLocks/>
          </p:cNvSpPr>
          <p:nvPr/>
        </p:nvSpPr>
        <p:spPr bwMode="auto">
          <a:xfrm>
            <a:off x="1243013" y="1692275"/>
            <a:ext cx="84963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4400" dirty="0" smtClean="0">
                <a:solidFill>
                  <a:srgbClr val="E31F26"/>
                </a:solidFill>
              </a:rPr>
              <a:t>Better Governance, </a:t>
            </a:r>
            <a:br>
              <a:rPr lang="en-US" sz="4400" dirty="0" smtClean="0">
                <a:solidFill>
                  <a:srgbClr val="E31F26"/>
                </a:solidFill>
              </a:rPr>
            </a:br>
            <a:r>
              <a:rPr lang="en-US" sz="4400" dirty="0" smtClean="0">
                <a:solidFill>
                  <a:srgbClr val="E31F26"/>
                </a:solidFill>
              </a:rPr>
              <a:t>Better Serves the Society</a:t>
            </a:r>
            <a:endParaRPr lang="en-GB" sz="4400" dirty="0">
              <a:solidFill>
                <a:srgbClr val="E31F26"/>
              </a:solidFill>
            </a:endParaRPr>
          </a:p>
        </p:txBody>
      </p:sp>
      <p:pic>
        <p:nvPicPr>
          <p:cNvPr id="1032" name="Рисунок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9438" y="84138"/>
            <a:ext cx="2324100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 l="15915" t="66939" r="2546" b="13811"/>
          <a:stretch>
            <a:fillRect/>
          </a:stretch>
        </p:blipFill>
        <p:spPr bwMode="auto">
          <a:xfrm>
            <a:off x="3258468" y="5436815"/>
            <a:ext cx="4608512" cy="81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BF5DF92D-59D3-48BA-8DC0-D1326A9F9E6C}" type="slidenum">
              <a:rPr lang="ru-RU" altLang="zh-CN" sz="1200">
                <a:solidFill>
                  <a:schemeClr val="bg1"/>
                </a:solidFill>
              </a:rPr>
              <a:pPr algn="r"/>
              <a:t>10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6150" name="Text Placeholder 7"/>
          <p:cNvSpPr>
            <a:spLocks noGrp="1"/>
          </p:cNvSpPr>
          <p:nvPr>
            <p:ph type="body" sz="quarter" idx="4294967295"/>
          </p:nvPr>
        </p:nvSpPr>
        <p:spPr bwMode="auto">
          <a:xfrm>
            <a:off x="522288" y="1548384"/>
            <a:ext cx="9072884" cy="525723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457200" indent="-457200"/>
            <a:r>
              <a:rPr lang="en-US" altLang="zh-CN" sz="3200" dirty="0" smtClean="0"/>
              <a:t>Goal: from sufficient resource to efficient output</a:t>
            </a:r>
            <a:endParaRPr lang="en-US" sz="3200" b="0" dirty="0" smtClean="0">
              <a:cs typeface="Arial" charset="0"/>
            </a:endParaRPr>
          </a:p>
        </p:txBody>
      </p:sp>
      <p:sp>
        <p:nvSpPr>
          <p:cNvPr id="6151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Employee</a:t>
            </a:r>
            <a:endParaRPr lang="en-GB" sz="3200" dirty="0">
              <a:solidFill>
                <a:srgbClr val="E31F26"/>
              </a:solidFill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314252" y="3636615"/>
          <a:ext cx="7632848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1530276" y="2556495"/>
          <a:ext cx="7056784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11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For CCDC, Under state-owned structure </a:t>
            </a:r>
          </a:p>
          <a:p>
            <a:pPr lvl="1" eaLnBrk="1" hangingPunct="1"/>
            <a:r>
              <a:rPr lang="en-US" altLang="zh-CN" sz="2800" dirty="0" smtClean="0"/>
              <a:t>management and staff hardly receive competitive pay programs as compared to commercial entities.</a:t>
            </a:r>
          </a:p>
          <a:p>
            <a:pPr eaLnBrk="1" hangingPunct="1"/>
            <a:r>
              <a:rPr lang="en-US" altLang="zh-CN" sz="3200" dirty="0" smtClean="0"/>
              <a:t>However it has some advantages:</a:t>
            </a:r>
          </a:p>
          <a:p>
            <a:pPr lvl="1" eaLnBrk="1" hangingPunct="1"/>
            <a:r>
              <a:rPr lang="en-US" altLang="zh-CN" sz="2800" dirty="0" smtClean="0"/>
              <a:t>Labor union has a statutory budget as high as 1.5 % of total staff compensation</a:t>
            </a:r>
          </a:p>
          <a:p>
            <a:pPr lvl="1" eaLnBrk="1" hangingPunct="1"/>
            <a:r>
              <a:rPr lang="en-US" altLang="zh-CN" sz="2800" dirty="0" smtClean="0"/>
              <a:t>Labor union organizes the cultural activities and reviews innovation initiatives from staff</a:t>
            </a:r>
          </a:p>
          <a:p>
            <a:pPr lvl="1" eaLnBrk="1" hangingPunct="1"/>
            <a:r>
              <a:rPr lang="en-US" altLang="zh-CN" sz="2800" dirty="0" smtClean="0"/>
              <a:t>Staff training has a fixed budget of 2% of total staff compensation.</a:t>
            </a:r>
            <a:endParaRPr lang="zh-CN" altLang="en-US" sz="2800" dirty="0" smtClean="0"/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Employee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12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Goal: enhance market integrity &amp; efficiency</a:t>
            </a:r>
          </a:p>
          <a:p>
            <a:pPr eaLnBrk="1" hangingPunct="1"/>
            <a:r>
              <a:rPr lang="en-US" altLang="zh-CN" sz="3200" dirty="0" smtClean="0"/>
              <a:t>Integrity issue stands out </a:t>
            </a:r>
          </a:p>
          <a:p>
            <a:pPr lvl="1" eaLnBrk="1" hangingPunct="1"/>
            <a:r>
              <a:rPr lang="en-US" altLang="zh-CN" sz="2600" dirty="0" smtClean="0"/>
              <a:t>Risk </a:t>
            </a:r>
            <a:r>
              <a:rPr lang="en-US" altLang="zh-CN" sz="2600" dirty="0" smtClean="0"/>
              <a:t>management </a:t>
            </a:r>
            <a:r>
              <a:rPr lang="en-US" altLang="zh-CN" sz="2600" dirty="0" smtClean="0"/>
              <a:t>becomes systematic &amp;complex</a:t>
            </a:r>
          </a:p>
          <a:p>
            <a:pPr lvl="1" eaLnBrk="1" hangingPunct="1"/>
            <a:r>
              <a:rPr lang="en-US" altLang="zh-CN" sz="2600" dirty="0" smtClean="0"/>
              <a:t>CSD is critical part of financial infrastructure</a:t>
            </a:r>
          </a:p>
          <a:p>
            <a:pPr lvl="1" eaLnBrk="1" hangingPunct="1"/>
            <a:r>
              <a:rPr lang="en-US" altLang="zh-CN" sz="2600" dirty="0" smtClean="0"/>
              <a:t>Gene defect of corporation: profit seeking leads to risk overlook potentially</a:t>
            </a:r>
          </a:p>
          <a:p>
            <a:pPr eaLnBrk="1" hangingPunct="1"/>
            <a:r>
              <a:rPr lang="en-US" altLang="zh-CN" sz="3200" dirty="0" smtClean="0"/>
              <a:t>Governance should reflect &amp; adjust bias</a:t>
            </a:r>
          </a:p>
          <a:p>
            <a:pPr lvl="1" eaLnBrk="1" hangingPunct="1"/>
            <a:r>
              <a:rPr lang="en-US" altLang="zh-CN" sz="2600" dirty="0" smtClean="0"/>
              <a:t>Micro-structure: back office separate from and balanced against trade venue</a:t>
            </a:r>
          </a:p>
          <a:p>
            <a:pPr lvl="1" eaLnBrk="1" hangingPunct="1"/>
            <a:r>
              <a:rPr lang="en-US" altLang="zh-CN" sz="2600" dirty="0" smtClean="0"/>
              <a:t>Internal organism: overall risk management</a:t>
            </a:r>
          </a:p>
          <a:p>
            <a:pPr lvl="1" eaLnBrk="1" hangingPunct="1"/>
            <a:r>
              <a:rPr lang="en-US" altLang="zh-CN" sz="2600" dirty="0" smtClean="0"/>
              <a:t>Options: risk committee, CRO, audit, etc.</a:t>
            </a:r>
            <a:endParaRPr lang="zh-CN" altLang="en-US" sz="2600" dirty="0" smtClean="0"/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Public interest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13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zh-CN" altLang="en-US" sz="2600" dirty="0" smtClean="0"/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Public interest</a:t>
            </a:r>
            <a:endParaRPr lang="en-GB" sz="3200" dirty="0">
              <a:solidFill>
                <a:srgbClr val="E31F26"/>
              </a:solidFill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3906540" y="1764407"/>
          <a:ext cx="547260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9" name="直接连接符 8"/>
          <p:cNvCxnSpPr/>
          <p:nvPr/>
        </p:nvCxnSpPr>
        <p:spPr>
          <a:xfrm flipV="1">
            <a:off x="6714852" y="3132559"/>
            <a:ext cx="1584176" cy="1008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155012" y="2340471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Vulnerable  </a:t>
            </a:r>
            <a:r>
              <a:rPr lang="en-US" altLang="zh-CN" sz="2400" dirty="0" smtClean="0">
                <a:solidFill>
                  <a:srgbClr val="FF0000"/>
                </a:solidFill>
              </a:rPr>
              <a:t>systematic risk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810196" y="1476375"/>
          <a:ext cx="324036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2" name="图示 11"/>
          <p:cNvGraphicFramePr/>
          <p:nvPr/>
        </p:nvGraphicFramePr>
        <p:xfrm>
          <a:off x="3906540" y="2988543"/>
          <a:ext cx="864096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14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Governance of CSD should be matched with its market status and functions.</a:t>
            </a:r>
          </a:p>
          <a:p>
            <a:pPr eaLnBrk="1" hangingPunct="1"/>
            <a:r>
              <a:rPr lang="en-US" altLang="zh-CN" sz="3200" dirty="0" smtClean="0"/>
              <a:t>A wide vision of governance includes client benefits, people focus and systematic risk control.</a:t>
            </a:r>
            <a:endParaRPr lang="zh-CN" altLang="en-US" sz="3200" dirty="0" smtClean="0"/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Wrap-up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DA98C6A7-202D-4BB3-AE8E-4B2F45C94D32}" type="slidenum">
              <a:rPr lang="ru-RU" altLang="zh-CN" sz="1200">
                <a:solidFill>
                  <a:schemeClr val="bg1"/>
                </a:solidFill>
              </a:rPr>
              <a:pPr algn="r"/>
              <a:t>15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pic>
        <p:nvPicPr>
          <p:cNvPr id="7171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4525" y="1476375"/>
            <a:ext cx="4498975" cy="535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Заголовок 1"/>
          <p:cNvSpPr txBox="1">
            <a:spLocks/>
          </p:cNvSpPr>
          <p:nvPr/>
        </p:nvSpPr>
        <p:spPr bwMode="auto">
          <a:xfrm>
            <a:off x="-19050" y="955675"/>
            <a:ext cx="107124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/>
          <a:lstStyle/>
          <a:p>
            <a:pPr algn="ctr" defTabSz="914400">
              <a:lnSpc>
                <a:spcPts val="2500"/>
              </a:lnSpc>
            </a:pPr>
            <a:r>
              <a:rPr lang="en-US" sz="4400">
                <a:solidFill>
                  <a:srgbClr val="E31F26"/>
                </a:solidFill>
              </a:rPr>
              <a:t>Thank you!</a:t>
            </a:r>
            <a:endParaRPr lang="ru-RU" altLang="zh-CN" sz="4400">
              <a:solidFill>
                <a:srgbClr val="E31F26"/>
              </a:solidFill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Номер слайда 4"/>
          <p:cNvSpPr txBox="1">
            <a:spLocks/>
          </p:cNvSpPr>
          <p:nvPr/>
        </p:nvSpPr>
        <p:spPr bwMode="auto">
          <a:xfrm>
            <a:off x="9996488" y="7358063"/>
            <a:ext cx="69532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04E3E08-E47E-4807-A447-B014C2ADA185}" type="slidenum">
              <a:rPr lang="ru-RU" altLang="zh-CN" sz="1200">
                <a:solidFill>
                  <a:schemeClr val="bg1"/>
                </a:solidFill>
              </a:rPr>
              <a:pPr algn="r"/>
              <a:t>15</a:t>
            </a:fld>
            <a:endParaRPr lang="ru-RU" altLang="zh-CN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2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Corporate governance matters </a:t>
            </a:r>
          </a:p>
          <a:p>
            <a:pPr lvl="1" eaLnBrk="1" hangingPunct="1"/>
            <a:r>
              <a:rPr lang="en-US" altLang="zh-CN" sz="2800" dirty="0" smtClean="0"/>
              <a:t>see 19 Recommendations (RSSS,2001) and 24 Principles (PFMI,2012).</a:t>
            </a:r>
          </a:p>
          <a:p>
            <a:r>
              <a:rPr lang="en-US" altLang="zh-CN" sz="3200" dirty="0" smtClean="0"/>
              <a:t>The vital of governance is to balance the interest of stockholders and stakeholders.</a:t>
            </a:r>
          </a:p>
          <a:p>
            <a:pPr lvl="1" eaLnBrk="1" hangingPunct="1"/>
            <a:r>
              <a:rPr lang="en-US" altLang="zh-CN" sz="2600" dirty="0" smtClean="0"/>
              <a:t>Nature of Financial Market Infrastructure: public goods, </a:t>
            </a:r>
            <a:r>
              <a:rPr lang="en-US" altLang="zh-CN" sz="2800" dirty="0" smtClean="0"/>
              <a:t>natural monopoly</a:t>
            </a:r>
          </a:p>
          <a:p>
            <a:pPr lvl="1" eaLnBrk="1" hangingPunct="1"/>
            <a:r>
              <a:rPr lang="en-US" altLang="zh-CN" sz="2800" dirty="0" smtClean="0"/>
              <a:t>Take China Central Depository &amp;Clearing Co. Ltd. (CCDC) as example</a:t>
            </a:r>
            <a:endParaRPr lang="en-US" sz="2800" b="0" dirty="0" smtClean="0">
              <a:cs typeface="Arial" charset="0"/>
            </a:endParaRPr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Vital of governance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3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marL="457200" indent="-457200"/>
            <a:endParaRPr lang="en-US" sz="2800" b="0" dirty="0" smtClean="0">
              <a:cs typeface="Arial" charset="0"/>
            </a:endParaRPr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Vital of governance</a:t>
            </a:r>
            <a:endParaRPr lang="en-GB" sz="3200" dirty="0">
              <a:solidFill>
                <a:srgbClr val="E31F26"/>
              </a:solidFill>
            </a:endParaRPr>
          </a:p>
        </p:txBody>
      </p:sp>
      <p:graphicFrame>
        <p:nvGraphicFramePr>
          <p:cNvPr id="8" name="内容占位符 4"/>
          <p:cNvGraphicFramePr>
            <a:graphicFrameLocks noGrp="1"/>
          </p:cNvGraphicFramePr>
          <p:nvPr>
            <p:ph idx="4294967295"/>
          </p:nvPr>
        </p:nvGraphicFramePr>
        <p:xfrm>
          <a:off x="467544" y="141277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4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Benefits of solely-state ownership:</a:t>
            </a:r>
          </a:p>
          <a:p>
            <a:pPr lvl="1" eaLnBrk="1" hangingPunct="1"/>
            <a:r>
              <a:rPr lang="en-US" altLang="zh-CN" sz="2800" dirty="0" smtClean="0"/>
              <a:t>government sets multiple evaluation goals</a:t>
            </a:r>
          </a:p>
          <a:p>
            <a:pPr lvl="1" eaLnBrk="1" hangingPunct="1"/>
            <a:r>
              <a:rPr lang="en-US" altLang="zh-CN" sz="2800" dirty="0" smtClean="0"/>
              <a:t>financial goal, plus public policy goals</a:t>
            </a:r>
          </a:p>
          <a:p>
            <a:pPr eaLnBrk="1" hangingPunct="1"/>
            <a:r>
              <a:rPr lang="en-US" altLang="zh-CN" sz="3200" dirty="0" smtClean="0"/>
              <a:t>Potential disadvantages: </a:t>
            </a:r>
          </a:p>
          <a:p>
            <a:pPr lvl="1" eaLnBrk="1" hangingPunct="1"/>
            <a:r>
              <a:rPr lang="en-US" altLang="zh-CN" sz="2800" dirty="0" smtClean="0"/>
              <a:t>indirect stimulus from users </a:t>
            </a:r>
          </a:p>
          <a:p>
            <a:pPr lvl="1" eaLnBrk="1" hangingPunct="1"/>
            <a:r>
              <a:rPr lang="en-US" altLang="zh-CN" sz="2800" dirty="0" smtClean="0"/>
              <a:t>Stockholder’s representative (other than  market regulators) focuses on financial performance, which does not necessarily agree with market demands</a:t>
            </a:r>
          </a:p>
          <a:p>
            <a:pPr lvl="1" eaLnBrk="1" hangingPunct="1"/>
            <a:r>
              <a:rPr lang="en-US" altLang="zh-CN" sz="2800" dirty="0" smtClean="0"/>
              <a:t>Insufficient incentive for management</a:t>
            </a:r>
          </a:p>
          <a:p>
            <a:pPr marL="457200" indent="-457200"/>
            <a:endParaRPr lang="en-US" sz="2800" b="0" dirty="0" smtClean="0">
              <a:cs typeface="Arial" charset="0"/>
            </a:endParaRPr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Owners vs. users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5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4172" y="1404367"/>
            <a:ext cx="9219058" cy="5265738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altLang="zh-CN" sz="2800" dirty="0" smtClean="0"/>
              <a:t>However, users should play an important role in governance of financial </a:t>
            </a:r>
            <a:r>
              <a:rPr lang="en-US" altLang="zh-CN" sz="2800" spc="-150" dirty="0" smtClean="0"/>
              <a:t>infrastructure </a:t>
            </a:r>
          </a:p>
          <a:p>
            <a:pPr eaLnBrk="1" hangingPunct="1">
              <a:defRPr/>
            </a:pPr>
            <a:r>
              <a:rPr lang="en-US" altLang="zh-CN" sz="2800" dirty="0" smtClean="0"/>
              <a:t>We highly value the reconciliation of interests between owners and users, through various mechanisms:</a:t>
            </a:r>
          </a:p>
          <a:p>
            <a:pPr lvl="1" eaLnBrk="1" hangingPunct="1">
              <a:defRPr/>
            </a:pPr>
            <a:r>
              <a:rPr lang="en-US" altLang="zh-CN" sz="2600" dirty="0" smtClean="0"/>
              <a:t>Solicit </a:t>
            </a:r>
            <a:r>
              <a:rPr lang="en-US" altLang="zh-CN" sz="2600" dirty="0" smtClean="0"/>
              <a:t>users and industry organization for </a:t>
            </a:r>
            <a:r>
              <a:rPr lang="en-US" altLang="zh-CN" sz="2600" dirty="0" smtClean="0"/>
              <a:t>comments </a:t>
            </a:r>
            <a:r>
              <a:rPr lang="en-US" altLang="zh-CN" sz="2600" dirty="0" smtClean="0"/>
              <a:t>and seek approval from regulatory authorities before important rules and fee schedule are released</a:t>
            </a:r>
            <a:r>
              <a:rPr lang="en-US" altLang="zh-CN" sz="2600" dirty="0" smtClean="0"/>
              <a:t>;</a:t>
            </a:r>
          </a:p>
          <a:p>
            <a:pPr lvl="1" eaLnBrk="1" hangingPunct="1"/>
            <a:r>
              <a:rPr lang="en-US" altLang="zh-CN" sz="2600" dirty="0" smtClean="0"/>
              <a:t>Solicit users’ feedback before &amp;after system development</a:t>
            </a:r>
          </a:p>
          <a:p>
            <a:pPr lvl="1" eaLnBrk="1" hangingPunct="1"/>
            <a:r>
              <a:rPr lang="en-US" altLang="zh-CN" sz="2600" dirty="0" smtClean="0"/>
              <a:t>Regularly conduct customer satisfaction survey and customer representative conferences;</a:t>
            </a:r>
          </a:p>
          <a:p>
            <a:pPr lvl="1" eaLnBrk="1" hangingPunct="1"/>
            <a:r>
              <a:rPr lang="en-US" altLang="zh-CN" sz="2600" dirty="0" smtClean="0"/>
              <a:t>Hire information investigator from clients;</a:t>
            </a:r>
          </a:p>
          <a:p>
            <a:pPr lvl="1" eaLnBrk="1" hangingPunct="1"/>
            <a:r>
              <a:rPr lang="en-US" altLang="zh-CN" sz="2600" dirty="0" smtClean="0"/>
              <a:t>Provide the President’s Mailbox online, etc.</a:t>
            </a:r>
          </a:p>
          <a:p>
            <a:pPr lvl="1" eaLnBrk="1" hangingPunct="1">
              <a:defRPr/>
            </a:pPr>
            <a:endParaRPr lang="zh-CN" altLang="en-US" sz="2600" dirty="0" smtClean="0"/>
          </a:p>
          <a:p>
            <a:pPr marL="457200" indent="-457200"/>
            <a:endParaRPr lang="en-US" sz="2800" b="0" dirty="0" smtClean="0">
              <a:cs typeface="Arial" charset="0"/>
            </a:endParaRPr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Owners vs. users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6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Our medium-term goal: </a:t>
            </a:r>
          </a:p>
          <a:p>
            <a:pPr lvl="1" eaLnBrk="1" hangingPunct="1"/>
            <a:r>
              <a:rPr lang="en-US" altLang="zh-CN" sz="2800" dirty="0" smtClean="0"/>
              <a:t>to form a hybrid structure with the state participation and the industry-owned</a:t>
            </a:r>
          </a:p>
          <a:p>
            <a:pPr lvl="1">
              <a:buNone/>
            </a:pPr>
            <a:r>
              <a:rPr lang="en-US" altLang="zh-CN" sz="2800" dirty="0" smtClean="0"/>
              <a:t>   by reducing the stock holdings of the state, absorbing major players as stockholders. </a:t>
            </a:r>
          </a:p>
          <a:p>
            <a:pPr lvl="1" eaLnBrk="1" hangingPunct="1"/>
            <a:r>
              <a:rPr lang="en-US" altLang="zh-CN" sz="2800" dirty="0" smtClean="0"/>
              <a:t>So as to better pool the capital and intelligence from market players, </a:t>
            </a:r>
          </a:p>
          <a:p>
            <a:pPr lvl="1">
              <a:buNone/>
            </a:pPr>
            <a:r>
              <a:rPr lang="en-US" altLang="zh-CN" sz="2800" dirty="0" smtClean="0"/>
              <a:t>   enhance the client-driven system, </a:t>
            </a:r>
          </a:p>
          <a:p>
            <a:pPr lvl="1">
              <a:buNone/>
            </a:pPr>
            <a:r>
              <a:rPr lang="en-US" altLang="zh-CN" sz="2800" dirty="0" smtClean="0"/>
              <a:t>   strengthen cooperation with peers, and </a:t>
            </a:r>
          </a:p>
          <a:p>
            <a:pPr lvl="1">
              <a:buNone/>
            </a:pPr>
            <a:r>
              <a:rPr lang="en-US" altLang="zh-CN" sz="2800" dirty="0" smtClean="0"/>
              <a:t>   receive strategic partner investment </a:t>
            </a:r>
            <a:endParaRPr lang="zh-CN" altLang="en-US" sz="2800" dirty="0" smtClean="0"/>
          </a:p>
          <a:p>
            <a:pPr marL="457200" indent="-457200"/>
            <a:endParaRPr lang="en-US" sz="2800" b="0" dirty="0" smtClean="0">
              <a:cs typeface="Arial" charset="0"/>
            </a:endParaRPr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Owners vs. users</a:t>
            </a:r>
            <a:endParaRPr lang="en-GB" altLang="zh-CN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FB7ACFD-34CA-45B8-BC8E-6F9E5BB2C353}" type="slidenum">
              <a:rPr lang="ru-RU" altLang="zh-CN" sz="1200">
                <a:solidFill>
                  <a:schemeClr val="bg1"/>
                </a:solidFill>
              </a:rPr>
              <a:pPr algn="r"/>
              <a:t>7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92138" y="1476375"/>
            <a:ext cx="8990012" cy="52657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200" dirty="0" smtClean="0"/>
              <a:t>CCDC operates as not-for-profit entity as mandated</a:t>
            </a:r>
          </a:p>
          <a:p>
            <a:pPr eaLnBrk="1" hangingPunct="1"/>
            <a:r>
              <a:rPr lang="en-US" altLang="zh-CN" sz="3200" dirty="0" smtClean="0"/>
              <a:t>However there existed a misunderstanding</a:t>
            </a:r>
          </a:p>
          <a:p>
            <a:pPr lvl="1" eaLnBrk="1" hangingPunct="1"/>
            <a:r>
              <a:rPr lang="en-US" altLang="zh-CN" sz="2600" dirty="0" smtClean="0"/>
              <a:t>Mix not-for-profit with no profit, start with free service</a:t>
            </a:r>
          </a:p>
          <a:p>
            <a:pPr lvl="1" eaLnBrk="1" hangingPunct="1"/>
            <a:r>
              <a:rPr lang="en-US" altLang="zh-CN" sz="2600" dirty="0" smtClean="0"/>
              <a:t>With market development, increasing complexity of services and systems, employees’ benefits, system upgrade and operation sustainability were threatened</a:t>
            </a:r>
          </a:p>
          <a:p>
            <a:pPr lvl="1" eaLnBrk="1" hangingPunct="1"/>
            <a:r>
              <a:rPr lang="en-US" altLang="zh-CN" sz="2600" dirty="0" smtClean="0"/>
              <a:t>Finally debut of paid service in 2002</a:t>
            </a:r>
            <a:endParaRPr lang="zh-CN" altLang="en-US" sz="2600" dirty="0" smtClean="0"/>
          </a:p>
        </p:txBody>
      </p:sp>
      <p:sp>
        <p:nvSpPr>
          <p:cNvPr id="4103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dirty="0" smtClean="0">
                <a:solidFill>
                  <a:srgbClr val="E31F26"/>
                </a:solidFill>
              </a:rPr>
              <a:t>Not-for-profit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BF5DF92D-59D3-48BA-8DC0-D1326A9F9E6C}" type="slidenum">
              <a:rPr lang="ru-RU" altLang="zh-CN" sz="1200">
                <a:solidFill>
                  <a:schemeClr val="bg1"/>
                </a:solidFill>
              </a:rPr>
              <a:pPr algn="r"/>
              <a:t>8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6150" name="Text Placeholder 7"/>
          <p:cNvSpPr>
            <a:spLocks noGrp="1"/>
          </p:cNvSpPr>
          <p:nvPr>
            <p:ph type="body" sz="quarter" idx="4294967295"/>
          </p:nvPr>
        </p:nvSpPr>
        <p:spPr bwMode="auto">
          <a:xfrm>
            <a:off x="522288" y="1620392"/>
            <a:ext cx="9144892" cy="51852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3200" dirty="0" smtClean="0"/>
              <a:t>Possible tendency to another bias</a:t>
            </a:r>
          </a:p>
          <a:p>
            <a:pPr lvl="1" eaLnBrk="1" hangingPunct="1"/>
            <a:r>
              <a:rPr lang="en-US" altLang="zh-CN" sz="2600" dirty="0" smtClean="0"/>
              <a:t>The state asset representative is reluctance to compromise financial sheets</a:t>
            </a:r>
          </a:p>
          <a:p>
            <a:pPr lvl="1" eaLnBrk="1" hangingPunct="1"/>
            <a:r>
              <a:rPr lang="en-US" altLang="zh-CN" sz="2600" dirty="0" smtClean="0"/>
              <a:t>Market wants cost reduction; and</a:t>
            </a:r>
          </a:p>
          <a:p>
            <a:pPr lvl="1" eaLnBrk="1" hangingPunct="1"/>
            <a:r>
              <a:rPr lang="en-US" altLang="zh-CN" sz="2600" dirty="0" smtClean="0"/>
              <a:t>Scale economy allows fee reduction gradually to be possible</a:t>
            </a:r>
          </a:p>
          <a:p>
            <a:pPr eaLnBrk="1" hangingPunct="1"/>
            <a:r>
              <a:rPr lang="en-US" altLang="zh-CN" sz="3200" dirty="0" smtClean="0"/>
              <a:t>Solution: user dominance other than competition, allowing for the nature of natural monopoly</a:t>
            </a:r>
            <a:endParaRPr lang="zh-CN" altLang="en-US" sz="3200" dirty="0" smtClean="0"/>
          </a:p>
        </p:txBody>
      </p:sp>
      <p:sp>
        <p:nvSpPr>
          <p:cNvPr id="6151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Not-for-profit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Рисунок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BF5DF92D-59D3-48BA-8DC0-D1326A9F9E6C}" type="slidenum">
              <a:rPr lang="ru-RU" altLang="zh-CN" sz="1200">
                <a:solidFill>
                  <a:schemeClr val="bg1"/>
                </a:solidFill>
              </a:rPr>
              <a:pPr algn="r"/>
              <a:t>9</a:t>
            </a:fld>
            <a:endParaRPr lang="ru-RU" altLang="zh-CN" sz="1200">
              <a:solidFill>
                <a:schemeClr val="bg1"/>
              </a:solidFill>
            </a:endParaRPr>
          </a:p>
        </p:txBody>
      </p:sp>
      <p:sp>
        <p:nvSpPr>
          <p:cNvPr id="6150" name="Text Placeholder 7"/>
          <p:cNvSpPr>
            <a:spLocks noGrp="1"/>
          </p:cNvSpPr>
          <p:nvPr>
            <p:ph type="body" sz="quarter" idx="4294967295"/>
          </p:nvPr>
        </p:nvSpPr>
        <p:spPr bwMode="auto">
          <a:xfrm>
            <a:off x="522288" y="1548384"/>
            <a:ext cx="9072884" cy="525723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altLang="zh-CN" sz="3200" b="1" dirty="0" smtClean="0"/>
              <a:t>Pricing gap between the front vs. back office should be reviewed.</a:t>
            </a:r>
          </a:p>
          <a:p>
            <a:pPr lvl="1" eaLnBrk="1" hangingPunct="1">
              <a:defRPr/>
            </a:pPr>
            <a:r>
              <a:rPr lang="en-US" altLang="zh-CN" sz="2600" dirty="0" smtClean="0"/>
              <a:t>Trade venue normally charges 3-10 times more than settlement infrastructure</a:t>
            </a:r>
          </a:p>
          <a:p>
            <a:pPr lvl="1" eaLnBrk="1" hangingPunct="1">
              <a:defRPr/>
            </a:pPr>
            <a:r>
              <a:rPr lang="en-US" altLang="zh-CN" sz="2600" dirty="0" smtClean="0"/>
              <a:t>Competition from alternative trade system drives the price off, but still NOT enough</a:t>
            </a:r>
          </a:p>
          <a:p>
            <a:pPr lvl="1" eaLnBrk="1" hangingPunct="1">
              <a:defRPr/>
            </a:pPr>
            <a:r>
              <a:rPr lang="en-US" altLang="zh-CN" sz="2600" dirty="0" smtClean="0"/>
              <a:t>market participants refer to front office as profit center while back office as </a:t>
            </a:r>
            <a:r>
              <a:rPr lang="en-US" altLang="zh-CN" sz="2600" spc="-150" dirty="0" smtClean="0"/>
              <a:t>cost center</a:t>
            </a:r>
          </a:p>
          <a:p>
            <a:pPr lvl="1" eaLnBrk="1" hangingPunct="1">
              <a:defRPr/>
            </a:pPr>
            <a:r>
              <a:rPr lang="en-US" altLang="zh-CN" sz="2600" dirty="0" smtClean="0"/>
              <a:t>However market safety and efficiency asks settlement infrastructure for investment on system and staff no less than trade venue</a:t>
            </a:r>
            <a:endParaRPr lang="zh-CN" altLang="en-US" sz="2600" dirty="0" smtClean="0"/>
          </a:p>
        </p:txBody>
      </p:sp>
      <p:sp>
        <p:nvSpPr>
          <p:cNvPr id="6151" name="Title 1"/>
          <p:cNvSpPr txBox="1">
            <a:spLocks/>
          </p:cNvSpPr>
          <p:nvPr/>
        </p:nvSpPr>
        <p:spPr bwMode="auto">
          <a:xfrm>
            <a:off x="155575" y="252413"/>
            <a:ext cx="8631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E31F26"/>
                </a:solidFill>
              </a:rPr>
              <a:t>Not-for-profit</a:t>
            </a:r>
            <a:endParaRPr lang="en-GB" sz="3200" dirty="0">
              <a:solidFill>
                <a:srgbClr val="E31F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8342</TotalTime>
  <Words>696</Words>
  <Application>Microsoft Office PowerPoint</Application>
  <PresentationFormat>自定义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Calibri</vt:lpstr>
      <vt:lpstr>Arial</vt:lpstr>
      <vt:lpstr>Тема Office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nsd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Ольга Игоревна</dc:creator>
  <cp:lastModifiedBy>user</cp:lastModifiedBy>
  <cp:revision>32</cp:revision>
  <dcterms:created xsi:type="dcterms:W3CDTF">2013-01-22T12:56:23Z</dcterms:created>
  <dcterms:modified xsi:type="dcterms:W3CDTF">2013-04-23T03:57:24Z</dcterms:modified>
</cp:coreProperties>
</file>