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Masters/slideMaster14.xml" ContentType="application/vnd.openxmlformats-officedocument.presentationml.slideMaster+xml"/>
  <Override PartName="/ppt/slideMasters/slideMaster15.xml" ContentType="application/vnd.openxmlformats-officedocument.presentationml.slideMaster+xml"/>
  <Override PartName="/ppt/slideMasters/slideMaster16.xml" ContentType="application/vnd.openxmlformats-officedocument.presentationml.slideMaster+xml"/>
  <Override PartName="/ppt/slideMasters/slideMaster17.xml" ContentType="application/vnd.openxmlformats-officedocument.presentationml.slideMaster+xml"/>
  <Override PartName="/ppt/slideMasters/slideMaster18.xml" ContentType="application/vnd.openxmlformats-officedocument.presentationml.slideMaster+xml"/>
  <Override PartName="/ppt/slideMasters/slideMaster19.xml" ContentType="application/vnd.openxmlformats-officedocument.presentationml.slideMaster+xml"/>
  <Override PartName="/ppt/slideMasters/slideMaster20.xml" ContentType="application/vnd.openxmlformats-officedocument.presentationml.slideMaster+xml"/>
  <Override PartName="/ppt/slideMasters/slideMaster21.xml" ContentType="application/vnd.openxmlformats-officedocument.presentationml.slideMaster+xml"/>
  <Override PartName="/ppt/slideMasters/slideMaster22.xml" ContentType="application/vnd.openxmlformats-officedocument.presentationml.slideMaster+xml"/>
  <Override PartName="/ppt/slideMasters/slideMaster23.xml" ContentType="application/vnd.openxmlformats-officedocument.presentationml.slideMaster+xml"/>
  <Override PartName="/ppt/slideMasters/slideMaster24.xml" ContentType="application/vnd.openxmlformats-officedocument.presentationml.slideMaster+xml"/>
  <Override PartName="/ppt/slideMasters/slideMaster25.xml" ContentType="application/vnd.openxmlformats-officedocument.presentationml.slideMaster+xml"/>
  <Override PartName="/ppt/slideMasters/slideMaster26.xml" ContentType="application/vnd.openxmlformats-officedocument.presentationml.slideMaster+xml"/>
  <Override PartName="/ppt/slideMasters/slideMaster27.xml" ContentType="application/vnd.openxmlformats-officedocument.presentationml.slideMaster+xml"/>
  <Override PartName="/ppt/slideMasters/slideMaster28.xml" ContentType="application/vnd.openxmlformats-officedocument.presentationml.slideMaster+xml"/>
  <Override PartName="/ppt/slideMasters/slideMaster29.xml" ContentType="application/vnd.openxmlformats-officedocument.presentationml.slideMaster+xml"/>
  <Override PartName="/ppt/slideMasters/slideMaster30.xml" ContentType="application/vnd.openxmlformats-officedocument.presentationml.slideMaster+xml"/>
  <Override PartName="/ppt/slideMasters/slideMaster31.xml" ContentType="application/vnd.openxmlformats-officedocument.presentationml.slideMaster+xml"/>
  <Override PartName="/ppt/slideMasters/slideMaster32.xml" ContentType="application/vnd.openxmlformats-officedocument.presentationml.slideMaster+xml"/>
  <Override PartName="/ppt/slideMasters/slideMaster33.xml" ContentType="application/vnd.openxmlformats-officedocument.presentationml.slideMaster+xml"/>
  <Override PartName="/ppt/slideMasters/slideMaster34.xml" ContentType="application/vnd.openxmlformats-officedocument.presentationml.slideMaster+xml"/>
  <Override PartName="/ppt/slideMasters/slideMaster35.xml" ContentType="application/vnd.openxmlformats-officedocument.presentationml.slideMaster+xml"/>
  <Override PartName="/ppt/slideMasters/slideMaster36.xml" ContentType="application/vnd.openxmlformats-officedocument.presentationml.slideMaster+xml"/>
  <Override PartName="/ppt/slideMasters/slideMaster37.xml" ContentType="application/vnd.openxmlformats-officedocument.presentationml.slideMaster+xml"/>
  <Override PartName="/ppt/slideMasters/slideMaster38.xml" ContentType="application/vnd.openxmlformats-officedocument.presentationml.slideMaster+xml"/>
  <Override PartName="/ppt/slideMasters/slideMaster39.xml" ContentType="application/vnd.openxmlformats-officedocument.presentationml.slideMaster+xml"/>
  <Override PartName="/ppt/slideMasters/slideMaster40.xml" ContentType="application/vnd.openxmlformats-officedocument.presentationml.slideMaster+xml"/>
  <Override PartName="/ppt/slideMasters/slideMaster41.xml" ContentType="application/vnd.openxmlformats-officedocument.presentationml.slideMaster+xml"/>
  <Override PartName="/ppt/slideMasters/slideMaster42.xml" ContentType="application/vnd.openxmlformats-officedocument.presentationml.slideMaster+xml"/>
  <Override PartName="/ppt/slideMasters/slideMaster43.xml" ContentType="application/vnd.openxmlformats-officedocument.presentationml.slideMaster+xml"/>
  <Override PartName="/ppt/slideMasters/slideMaster44.xml" ContentType="application/vnd.openxmlformats-officedocument.presentationml.slideMaster+xml"/>
  <Override PartName="/ppt/slideMasters/slideMaster45.xml" ContentType="application/vnd.openxmlformats-officedocument.presentationml.slideMaster+xml"/>
  <Override PartName="/ppt/slideMasters/slideMaster46.xml" ContentType="application/vnd.openxmlformats-officedocument.presentationml.slideMaster+xml"/>
  <Override PartName="/ppt/slideMasters/slideMaster47.xml" ContentType="application/vnd.openxmlformats-officedocument.presentationml.slideMaster+xml"/>
  <Override PartName="/ppt/slideMasters/slideMaster48.xml" ContentType="application/vnd.openxmlformats-officedocument.presentationml.slideMaster+xml"/>
  <Override PartName="/ppt/slideMasters/slideMaster49.xml" ContentType="application/vnd.openxmlformats-officedocument.presentationml.slideMaster+xml"/>
  <Override PartName="/ppt/slideMasters/slideMaster50.xml" ContentType="application/vnd.openxmlformats-officedocument.presentationml.slideMaster+xml"/>
  <Override PartName="/ppt/slideMasters/slideMaster51.xml" ContentType="application/vnd.openxmlformats-officedocument.presentationml.slideMaster+xml"/>
  <Override PartName="/ppt/slideMasters/slideMaster52.xml" ContentType="application/vnd.openxmlformats-officedocument.presentationml.slideMaster+xml"/>
  <Override PartName="/ppt/slideMasters/slideMaster53.xml" ContentType="application/vnd.openxmlformats-officedocument.presentationml.slideMaster+xml"/>
  <Override PartName="/ppt/slideMasters/slideMaster54.xml" ContentType="application/vnd.openxmlformats-officedocument.presentationml.slideMaster+xml"/>
  <Override PartName="/ppt/slideMasters/slideMaster55.xml" ContentType="application/vnd.openxmlformats-officedocument.presentationml.slideMaster+xml"/>
  <Override PartName="/ppt/slideMasters/slideMaster56.xml" ContentType="application/vnd.openxmlformats-officedocument.presentationml.slideMaster+xml"/>
  <Override PartName="/ppt/slideMasters/slideMaster57.xml" ContentType="application/vnd.openxmlformats-officedocument.presentationml.slideMaster+xml"/>
  <Override PartName="/ppt/slideMasters/slideMaster58.xml" ContentType="application/vnd.openxmlformats-officedocument.presentationml.slideMaster+xml"/>
  <Override PartName="/ppt/slideMasters/slideMaster59.xml" ContentType="application/vnd.openxmlformats-officedocument.presentationml.slideMaster+xml"/>
  <Override PartName="/ppt/slideMasters/slideMaster60.xml" ContentType="application/vnd.openxmlformats-officedocument.presentationml.slideMaster+xml"/>
  <Override PartName="/ppt/slideMasters/slideMaster61.xml" ContentType="application/vnd.openxmlformats-officedocument.presentationml.slideMaster+xml"/>
  <Override PartName="/ppt/slideMasters/slideMaster62.xml" ContentType="application/vnd.openxmlformats-officedocument.presentationml.slideMaster+xml"/>
  <Override PartName="/ppt/slideMasters/slideMaster63.xml" ContentType="application/vnd.openxmlformats-officedocument.presentationml.slideMaster+xml"/>
  <Override PartName="/ppt/slideMasters/slideMaster64.xml" ContentType="application/vnd.openxmlformats-officedocument.presentationml.slideMaster+xml"/>
  <Override PartName="/ppt/slideMasters/slideMaster65.xml" ContentType="application/vnd.openxmlformats-officedocument.presentationml.slideMaster+xml"/>
  <Override PartName="/ppt/slideMasters/slideMaster66.xml" ContentType="application/vnd.openxmlformats-officedocument.presentationml.slideMaster+xml"/>
  <Override PartName="/ppt/slideMasters/slideMaster67.xml" ContentType="application/vnd.openxmlformats-officedocument.presentationml.slideMaster+xml"/>
  <Override PartName="/ppt/slideMasters/slideMaster68.xml" ContentType="application/vnd.openxmlformats-officedocument.presentationml.slideMaster+xml"/>
  <Override PartName="/ppt/slideMasters/slideMaster69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3.xml" ContentType="application/vnd.openxmlformats-officedocument.theme+xml"/>
  <Override PartName="/ppt/slideLayouts/slideLayout6.xml" ContentType="application/vnd.openxmlformats-officedocument.presentationml.slideLayout+xml"/>
  <Override PartName="/ppt/theme/theme4.xml" ContentType="application/vnd.openxmlformats-officedocument.theme+xml"/>
  <Override PartName="/ppt/slideLayouts/slideLayout7.xml" ContentType="application/vnd.openxmlformats-officedocument.presentationml.slideLayout+xml"/>
  <Override PartName="/ppt/theme/theme5.xml" ContentType="application/vnd.openxmlformats-officedocument.theme+xml"/>
  <Override PartName="/ppt/slideLayouts/slideLayout8.xml" ContentType="application/vnd.openxmlformats-officedocument.presentationml.slideLayout+xml"/>
  <Override PartName="/ppt/theme/theme6.xml" ContentType="application/vnd.openxmlformats-officedocument.theme+xml"/>
  <Override PartName="/ppt/slideLayouts/slideLayout9.xml" ContentType="application/vnd.openxmlformats-officedocument.presentationml.slideLayout+xml"/>
  <Override PartName="/ppt/theme/theme7.xml" ContentType="application/vnd.openxmlformats-officedocument.theme+xml"/>
  <Override PartName="/ppt/slideLayouts/slideLayout10.xml" ContentType="application/vnd.openxmlformats-officedocument.presentationml.slideLayout+xml"/>
  <Override PartName="/ppt/theme/theme8.xml" ContentType="application/vnd.openxmlformats-officedocument.theme+xml"/>
  <Override PartName="/ppt/slideLayouts/slideLayout11.xml" ContentType="application/vnd.openxmlformats-officedocument.presentationml.slideLayout+xml"/>
  <Override PartName="/ppt/theme/theme9.xml" ContentType="application/vnd.openxmlformats-officedocument.theme+xml"/>
  <Override PartName="/ppt/slideLayouts/slideLayout12.xml" ContentType="application/vnd.openxmlformats-officedocument.presentationml.slideLayout+xml"/>
  <Override PartName="/ppt/theme/theme10.xml" ContentType="application/vnd.openxmlformats-officedocument.theme+xml"/>
  <Override PartName="/ppt/slideLayouts/slideLayout13.xml" ContentType="application/vnd.openxmlformats-officedocument.presentationml.slideLayout+xml"/>
  <Override PartName="/ppt/theme/theme11.xml" ContentType="application/vnd.openxmlformats-officedocument.theme+xml"/>
  <Override PartName="/ppt/slideLayouts/slideLayout14.xml" ContentType="application/vnd.openxmlformats-officedocument.presentationml.slideLayout+xml"/>
  <Override PartName="/ppt/theme/theme12.xml" ContentType="application/vnd.openxmlformats-officedocument.theme+xml"/>
  <Override PartName="/ppt/slideLayouts/slideLayout15.xml" ContentType="application/vnd.openxmlformats-officedocument.presentationml.slideLayout+xml"/>
  <Override PartName="/ppt/theme/theme13.xml" ContentType="application/vnd.openxmlformats-officedocument.theme+xml"/>
  <Override PartName="/ppt/slideLayouts/slideLayout16.xml" ContentType="application/vnd.openxmlformats-officedocument.presentationml.slideLayout+xml"/>
  <Override PartName="/ppt/theme/theme14.xml" ContentType="application/vnd.openxmlformats-officedocument.theme+xml"/>
  <Override PartName="/ppt/slideLayouts/slideLayout17.xml" ContentType="application/vnd.openxmlformats-officedocument.presentationml.slideLayout+xml"/>
  <Override PartName="/ppt/theme/theme15.xml" ContentType="application/vnd.openxmlformats-officedocument.theme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16.xml" ContentType="application/vnd.openxmlformats-officedocument.theme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17.xml" ContentType="application/vnd.openxmlformats-officedocument.theme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18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19.xml" ContentType="application/vnd.openxmlformats-officedocument.theme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20.xml" ContentType="application/vnd.openxmlformats-officedocument.theme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21.xml" ContentType="application/vnd.openxmlformats-officedocument.theme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theme/theme22.xml" ContentType="application/vnd.openxmlformats-officedocument.theme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2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24.xml" ContentType="application/vnd.openxmlformats-officedocument.theme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25.xml" ContentType="application/vnd.openxmlformats-officedocument.theme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theme/theme26.xml" ContentType="application/vnd.openxmlformats-officedocument.theme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theme/theme27.xml" ContentType="application/vnd.openxmlformats-officedocument.theme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theme/theme28.xml" ContentType="application/vnd.openxmlformats-officedocument.theme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theme/theme29.xml" ContentType="application/vnd.openxmlformats-officedocument.theme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theme/theme30.xml" ContentType="application/vnd.openxmlformats-officedocument.theme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theme/theme31.xml" ContentType="application/vnd.openxmlformats-officedocument.theme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theme/theme32.xml" ContentType="application/vnd.openxmlformats-officedocument.theme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theme/theme33.xml" ContentType="application/vnd.openxmlformats-officedocument.theme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34.xml" ContentType="application/vnd.openxmlformats-officedocument.theme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theme/theme35.xml" ContentType="application/vnd.openxmlformats-officedocument.theme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theme/theme36.xml" ContentType="application/vnd.openxmlformats-officedocument.theme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theme/theme37.xml" ContentType="application/vnd.openxmlformats-officedocument.theme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theme/theme38.xml" ContentType="application/vnd.openxmlformats-officedocument.theme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39.xml" ContentType="application/vnd.openxmlformats-officedocument.theme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theme/theme40.xml" ContentType="application/vnd.openxmlformats-officedocument.theme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theme/theme41.xml" ContentType="application/vnd.openxmlformats-officedocument.theme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theme/theme42.xml" ContentType="application/vnd.openxmlformats-officedocument.theme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theme/theme43.xml" ContentType="application/vnd.openxmlformats-officedocument.theme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theme/theme44.xml" ContentType="application/vnd.openxmlformats-officedocument.theme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theme/theme45.xml" ContentType="application/vnd.openxmlformats-officedocument.theme+xml"/>
  <Override PartName="/ppt/slideLayouts/slideLayout84.xml" ContentType="application/vnd.openxmlformats-officedocument.presentationml.slideLayout+xml"/>
  <Override PartName="/ppt/theme/theme46.xml" ContentType="application/vnd.openxmlformats-officedocument.theme+xml"/>
  <Override PartName="/ppt/slideLayouts/slideLayout85.xml" ContentType="application/vnd.openxmlformats-officedocument.presentationml.slideLayout+xml"/>
  <Override PartName="/ppt/theme/theme47.xml" ContentType="application/vnd.openxmlformats-officedocument.theme+xml"/>
  <Override PartName="/ppt/slideLayouts/slideLayout86.xml" ContentType="application/vnd.openxmlformats-officedocument.presentationml.slideLayout+xml"/>
  <Override PartName="/ppt/theme/theme48.xml" ContentType="application/vnd.openxmlformats-officedocument.theme+xml"/>
  <Override PartName="/ppt/slideLayouts/slideLayout87.xml" ContentType="application/vnd.openxmlformats-officedocument.presentationml.slideLayout+xml"/>
  <Override PartName="/ppt/theme/theme49.xml" ContentType="application/vnd.openxmlformats-officedocument.theme+xml"/>
  <Override PartName="/ppt/slideLayouts/slideLayout88.xml" ContentType="application/vnd.openxmlformats-officedocument.presentationml.slideLayout+xml"/>
  <Override PartName="/ppt/theme/theme50.xml" ContentType="application/vnd.openxmlformats-officedocument.theme+xml"/>
  <Override PartName="/ppt/slideLayouts/slideLayout89.xml" ContentType="application/vnd.openxmlformats-officedocument.presentationml.slideLayout+xml"/>
  <Override PartName="/ppt/theme/theme51.xml" ContentType="application/vnd.openxmlformats-officedocument.theme+xml"/>
  <Override PartName="/ppt/slideLayouts/slideLayout90.xml" ContentType="application/vnd.openxmlformats-officedocument.presentationml.slideLayout+xml"/>
  <Override PartName="/ppt/theme/theme52.xml" ContentType="application/vnd.openxmlformats-officedocument.theme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theme/theme53.xml" ContentType="application/vnd.openxmlformats-officedocument.theme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theme/theme54.xml" ContentType="application/vnd.openxmlformats-officedocument.theme+xml"/>
  <Override PartName="/ppt/slideLayouts/slideLayout104.xml" ContentType="application/vnd.openxmlformats-officedocument.presentationml.slideLayout+xml"/>
  <Override PartName="/ppt/theme/theme55.xml" ContentType="application/vnd.openxmlformats-officedocument.theme+xml"/>
  <Override PartName="/ppt/slideLayouts/slideLayout105.xml" ContentType="application/vnd.openxmlformats-officedocument.presentationml.slideLayout+xml"/>
  <Override PartName="/ppt/theme/theme56.xml" ContentType="application/vnd.openxmlformats-officedocument.theme+xml"/>
  <Override PartName="/ppt/slideLayouts/slideLayout106.xml" ContentType="application/vnd.openxmlformats-officedocument.presentationml.slideLayout+xml"/>
  <Override PartName="/ppt/theme/theme57.xml" ContentType="application/vnd.openxmlformats-officedocument.theme+xml"/>
  <Override PartName="/ppt/slideLayouts/slideLayout107.xml" ContentType="application/vnd.openxmlformats-officedocument.presentationml.slideLayout+xml"/>
  <Override PartName="/ppt/theme/theme58.xml" ContentType="application/vnd.openxmlformats-officedocument.theme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theme/theme59.xml" ContentType="application/vnd.openxmlformats-officedocument.theme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theme/theme60.xml" ContentType="application/vnd.openxmlformats-officedocument.theme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theme/theme61.xml" ContentType="application/vnd.openxmlformats-officedocument.theme+xml"/>
  <Override PartName="/ppt/slideLayouts/slideLayout116.xml" ContentType="application/vnd.openxmlformats-officedocument.presentationml.slideLayout+xml"/>
  <Override PartName="/ppt/theme/theme62.xml" ContentType="application/vnd.openxmlformats-officedocument.theme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theme/theme63.xml" ContentType="application/vnd.openxmlformats-officedocument.theme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theme/theme64.xml" ContentType="application/vnd.openxmlformats-officedocument.theme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theme/theme65.xml" ContentType="application/vnd.openxmlformats-officedocument.theme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theme/theme66.xml" ContentType="application/vnd.openxmlformats-officedocument.theme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theme/theme67.xml" ContentType="application/vnd.openxmlformats-officedocument.theme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theme/theme68.xml" ContentType="application/vnd.openxmlformats-officedocument.theme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theme/theme69.xml" ContentType="application/vnd.openxmlformats-officedocument.theme+xml"/>
  <Override PartName="/ppt/theme/theme70.xml" ContentType="application/vnd.openxmlformats-officedocument.theme+xml"/>
  <Override PartName="/ppt/theme/theme71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75" r:id="rId1"/>
    <p:sldMasterId id="2147483680" r:id="rId2"/>
    <p:sldMasterId id="2147483684" r:id="rId3"/>
    <p:sldMasterId id="2147483689" r:id="rId4"/>
    <p:sldMasterId id="2147483692" r:id="rId5"/>
    <p:sldMasterId id="2147483694" r:id="rId6"/>
    <p:sldMasterId id="2147483697" r:id="rId7"/>
    <p:sldMasterId id="2147483700" r:id="rId8"/>
    <p:sldMasterId id="2147483710" r:id="rId9"/>
    <p:sldMasterId id="2147483713" r:id="rId10"/>
    <p:sldMasterId id="2147483716" r:id="rId11"/>
    <p:sldMasterId id="2147483719" r:id="rId12"/>
    <p:sldMasterId id="2147483722" r:id="rId13"/>
    <p:sldMasterId id="2147483725" r:id="rId14"/>
    <p:sldMasterId id="2147483728" r:id="rId15"/>
    <p:sldMasterId id="2147483731" r:id="rId16"/>
    <p:sldMasterId id="2147483735" r:id="rId17"/>
    <p:sldMasterId id="2147483739" r:id="rId18"/>
    <p:sldMasterId id="2147483743" r:id="rId19"/>
    <p:sldMasterId id="2147483747" r:id="rId20"/>
    <p:sldMasterId id="2147483751" r:id="rId21"/>
    <p:sldMasterId id="2147483755" r:id="rId22"/>
    <p:sldMasterId id="2147483759" r:id="rId23"/>
    <p:sldMasterId id="2147483763" r:id="rId24"/>
    <p:sldMasterId id="2147483767" r:id="rId25"/>
    <p:sldMasterId id="2147483771" r:id="rId26"/>
    <p:sldMasterId id="2147483775" r:id="rId27"/>
    <p:sldMasterId id="2147483779" r:id="rId28"/>
    <p:sldMasterId id="2147483783" r:id="rId29"/>
    <p:sldMasterId id="2147483787" r:id="rId30"/>
    <p:sldMasterId id="2147483791" r:id="rId31"/>
    <p:sldMasterId id="2147483795" r:id="rId32"/>
    <p:sldMasterId id="2147483799" r:id="rId33"/>
    <p:sldMasterId id="2147483803" r:id="rId34"/>
    <p:sldMasterId id="2147483807" r:id="rId35"/>
    <p:sldMasterId id="2147483811" r:id="rId36"/>
    <p:sldMasterId id="2147483815" r:id="rId37"/>
    <p:sldMasterId id="2147483826" r:id="rId38"/>
    <p:sldMasterId id="2147483831" r:id="rId39"/>
    <p:sldMasterId id="2147483836" r:id="rId40"/>
    <p:sldMasterId id="2147483841" r:id="rId41"/>
    <p:sldMasterId id="2147483846" r:id="rId42"/>
    <p:sldMasterId id="2147483851" r:id="rId43"/>
    <p:sldMasterId id="2147483856" r:id="rId44"/>
    <p:sldMasterId id="2147483861" r:id="rId45"/>
    <p:sldMasterId id="2147483866" r:id="rId46"/>
    <p:sldMasterId id="2147483869" r:id="rId47"/>
    <p:sldMasterId id="2147483872" r:id="rId48"/>
    <p:sldMasterId id="2147483875" r:id="rId49"/>
    <p:sldMasterId id="2147483877" r:id="rId50"/>
    <p:sldMasterId id="2147483879" r:id="rId51"/>
    <p:sldMasterId id="2147483881" r:id="rId52"/>
    <p:sldMasterId id="2147483883" r:id="rId53"/>
    <p:sldMasterId id="2147483891" r:id="rId54"/>
    <p:sldMasterId id="2147483899" r:id="rId55"/>
    <p:sldMasterId id="2147483901" r:id="rId56"/>
    <p:sldMasterId id="2147483905" r:id="rId57"/>
    <p:sldMasterId id="2147483908" r:id="rId58"/>
    <p:sldMasterId id="2147483911" r:id="rId59"/>
    <p:sldMasterId id="2147483916" r:id="rId60"/>
    <p:sldMasterId id="2147483921" r:id="rId61"/>
    <p:sldMasterId id="2147483926" r:id="rId62"/>
    <p:sldMasterId id="2147483929" r:id="rId63"/>
    <p:sldMasterId id="2147483934" r:id="rId64"/>
    <p:sldMasterId id="2147483939" r:id="rId65"/>
    <p:sldMasterId id="2147483944" r:id="rId66"/>
    <p:sldMasterId id="2147483952" r:id="rId67"/>
    <p:sldMasterId id="2147483956" r:id="rId68"/>
    <p:sldMasterId id="2147483961" r:id="rId69"/>
  </p:sldMasterIdLst>
  <p:notesMasterIdLst>
    <p:notesMasterId r:id="rId73"/>
  </p:notesMasterIdLst>
  <p:handoutMasterIdLst>
    <p:handoutMasterId r:id="rId74"/>
  </p:handoutMasterIdLst>
  <p:sldIdLst>
    <p:sldId id="583" r:id="rId70"/>
    <p:sldId id="581" r:id="rId71"/>
    <p:sldId id="582" r:id="rId72"/>
  </p:sldIdLst>
  <p:sldSz cx="9144000" cy="6858000" type="screen4x3"/>
  <p:notesSz cx="7010400" cy="9236075"/>
  <p:defaultTextStyle>
    <a:defPPr>
      <a:defRPr lang="en-US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ヒラギノ角ゴ Pro W3" charset="-128"/>
        <a:cs typeface="ヒラギノ角ゴ Pro W3" charset="-128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ヒラギノ角ゴ Pro W3" charset="-128"/>
        <a:cs typeface="ヒラギノ角ゴ Pro W3" charset="-128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ヒラギノ角ゴ Pro W3" charset="-128"/>
        <a:cs typeface="ヒラギノ角ゴ Pro W3" charset="-128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ヒラギノ角ゴ Pro W3" charset="-128"/>
        <a:cs typeface="ヒラギノ角ゴ Pro W3" charset="-128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ヒラギノ角ゴ Pro W3" charset="-128"/>
        <a:cs typeface="ヒラギノ角ゴ Pro W3" charset="-128"/>
      </a:defRPr>
    </a:lvl5pPr>
    <a:lvl6pPr marL="2286000" algn="l" defTabSz="457200" rtl="0" eaLnBrk="1" latinLnBrk="0" hangingPunct="1">
      <a:defRPr kern="1200">
        <a:solidFill>
          <a:schemeClr val="tx1"/>
        </a:solidFill>
        <a:latin typeface="Arial" charset="0"/>
        <a:ea typeface="ヒラギノ角ゴ Pro W3" charset="-128"/>
        <a:cs typeface="ヒラギノ角ゴ Pro W3" charset="-128"/>
      </a:defRPr>
    </a:lvl6pPr>
    <a:lvl7pPr marL="2743200" algn="l" defTabSz="457200" rtl="0" eaLnBrk="1" latinLnBrk="0" hangingPunct="1">
      <a:defRPr kern="1200">
        <a:solidFill>
          <a:schemeClr val="tx1"/>
        </a:solidFill>
        <a:latin typeface="Arial" charset="0"/>
        <a:ea typeface="ヒラギノ角ゴ Pro W3" charset="-128"/>
        <a:cs typeface="ヒラギノ角ゴ Pro W3" charset="-128"/>
      </a:defRPr>
    </a:lvl7pPr>
    <a:lvl8pPr marL="3200400" algn="l" defTabSz="457200" rtl="0" eaLnBrk="1" latinLnBrk="0" hangingPunct="1">
      <a:defRPr kern="1200">
        <a:solidFill>
          <a:schemeClr val="tx1"/>
        </a:solidFill>
        <a:latin typeface="Arial" charset="0"/>
        <a:ea typeface="ヒラギノ角ゴ Pro W3" charset="-128"/>
        <a:cs typeface="ヒラギノ角ゴ Pro W3" charset="-128"/>
      </a:defRPr>
    </a:lvl8pPr>
    <a:lvl9pPr marL="3657600" algn="l" defTabSz="457200" rtl="0" eaLnBrk="1" latinLnBrk="0" hangingPunct="1">
      <a:defRPr kern="1200">
        <a:solidFill>
          <a:schemeClr val="tx1"/>
        </a:solidFill>
        <a:latin typeface="Arial" charset="0"/>
        <a:ea typeface="ヒラギノ角ゴ Pro W3" charset="-128"/>
        <a:cs typeface="ヒラギノ角ゴ Pro W3" charset="-128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815">
          <p15:clr>
            <a:srgbClr val="A4A3A4"/>
          </p15:clr>
        </p15:guide>
        <p15:guide id="2" orient="horz" pos="86">
          <p15:clr>
            <a:srgbClr val="A4A3A4"/>
          </p15:clr>
        </p15:guide>
        <p15:guide id="3" pos="1761">
          <p15:clr>
            <a:srgbClr val="A4A3A4"/>
          </p15:clr>
        </p15:guide>
        <p15:guide id="4" pos="2345">
          <p15:clr>
            <a:srgbClr val="A4A3A4"/>
          </p15:clr>
        </p15:guide>
        <p15:guide id="5" pos="2269">
          <p15:clr>
            <a:srgbClr val="A4A3A4"/>
          </p15:clr>
        </p15:guide>
        <p15:guide id="6" pos="2415">
          <p15:clr>
            <a:srgbClr val="A4A3A4"/>
          </p15:clr>
        </p15:guide>
        <p15:guide id="7" pos="443">
          <p15:clr>
            <a:srgbClr val="A4A3A4"/>
          </p15:clr>
        </p15:guide>
        <p15:guide id="8" pos="183">
          <p15:clr>
            <a:srgbClr val="A4A3A4"/>
          </p15:clr>
        </p15:guide>
        <p15:guide id="9" pos="3496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2909">
          <p15:clr>
            <a:srgbClr val="A4A3A4"/>
          </p15:clr>
        </p15:guide>
        <p15:guide id="2" pos="2208">
          <p15:clr>
            <a:srgbClr val="A4A3A4"/>
          </p15:clr>
        </p15:guide>
        <p15:guide id="3" orient="horz" pos="2928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CB7"/>
    <a:srgbClr val="FF3300"/>
    <a:srgbClr val="33717D"/>
    <a:srgbClr val="7274C8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E8B1032C-EA38-4F05-BA0D-38AFFFC7BED3}" styleName="Light Style 3 - Accent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D27102A9-8310-4765-A935-A1911B00CA55}" styleName="Light Style 1 - Accent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17292A2E-F333-43FB-9621-5CBBE7FDCDCB}" styleName="Light Style 2 - Accent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ED083AE6-46FA-4A59-8FB0-9F97EB10719F}" styleName="Light Style 3 - Accent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C4B1156A-380E-4F78-BDF5-A606A8083BF9}" styleName="Medium Style 4 - Acc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  <a:tblStyle styleId="{1E171933-4619-4E11-9A3F-F7608DF75F80}" styleName="Medium Style 1 - Acc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500" autoAdjust="0"/>
    <p:restoredTop sz="92485" autoAdjust="0"/>
  </p:normalViewPr>
  <p:slideViewPr>
    <p:cSldViewPr snapToGrid="0" snapToObjects="1">
      <p:cViewPr>
        <p:scale>
          <a:sx n="110" d="100"/>
          <a:sy n="110" d="100"/>
        </p:scale>
        <p:origin x="-102" y="-18"/>
      </p:cViewPr>
      <p:guideLst>
        <p:guide orient="horz" pos="815"/>
        <p:guide orient="horz" pos="86"/>
        <p:guide pos="1761"/>
        <p:guide pos="2345"/>
        <p:guide pos="2269"/>
        <p:guide pos="2415"/>
        <p:guide pos="443"/>
        <p:guide pos="183"/>
        <p:guide pos="3496"/>
      </p:guideLst>
    </p:cSldViewPr>
  </p:slideViewPr>
  <p:outlineViewPr>
    <p:cViewPr>
      <p:scale>
        <a:sx n="33" d="100"/>
        <a:sy n="33" d="100"/>
      </p:scale>
      <p:origin x="0" y="8778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notesViewPr>
    <p:cSldViewPr snapToGrid="0" snapToObjects="1">
      <p:cViewPr varScale="1">
        <p:scale>
          <a:sx n="82" d="100"/>
          <a:sy n="82" d="100"/>
        </p:scale>
        <p:origin x="-2022" y="-96"/>
      </p:cViewPr>
      <p:guideLst>
        <p:guide orient="horz" pos="2890"/>
        <p:guide orient="horz" pos="2909"/>
        <p:guide pos="2208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Master" Target="slideMasters/slideMaster13.xml"/><Relationship Id="rId18" Type="http://schemas.openxmlformats.org/officeDocument/2006/relationships/slideMaster" Target="slideMasters/slideMaster18.xml"/><Relationship Id="rId26" Type="http://schemas.openxmlformats.org/officeDocument/2006/relationships/slideMaster" Target="slideMasters/slideMaster26.xml"/><Relationship Id="rId39" Type="http://schemas.openxmlformats.org/officeDocument/2006/relationships/slideMaster" Target="slideMasters/slideMaster39.xml"/><Relationship Id="rId21" Type="http://schemas.openxmlformats.org/officeDocument/2006/relationships/slideMaster" Target="slideMasters/slideMaster21.xml"/><Relationship Id="rId34" Type="http://schemas.openxmlformats.org/officeDocument/2006/relationships/slideMaster" Target="slideMasters/slideMaster34.xml"/><Relationship Id="rId42" Type="http://schemas.openxmlformats.org/officeDocument/2006/relationships/slideMaster" Target="slideMasters/slideMaster42.xml"/><Relationship Id="rId47" Type="http://schemas.openxmlformats.org/officeDocument/2006/relationships/slideMaster" Target="slideMasters/slideMaster47.xml"/><Relationship Id="rId50" Type="http://schemas.openxmlformats.org/officeDocument/2006/relationships/slideMaster" Target="slideMasters/slideMaster50.xml"/><Relationship Id="rId55" Type="http://schemas.openxmlformats.org/officeDocument/2006/relationships/slideMaster" Target="slideMasters/slideMaster55.xml"/><Relationship Id="rId63" Type="http://schemas.openxmlformats.org/officeDocument/2006/relationships/slideMaster" Target="slideMasters/slideMaster63.xml"/><Relationship Id="rId68" Type="http://schemas.openxmlformats.org/officeDocument/2006/relationships/slideMaster" Target="slideMasters/slideMaster68.xml"/><Relationship Id="rId76" Type="http://schemas.openxmlformats.org/officeDocument/2006/relationships/viewProps" Target="viewProps.xml"/><Relationship Id="rId7" Type="http://schemas.openxmlformats.org/officeDocument/2006/relationships/slideMaster" Target="slideMasters/slideMaster7.xml"/><Relationship Id="rId71" Type="http://schemas.openxmlformats.org/officeDocument/2006/relationships/slide" Target="slides/slide2.xml"/><Relationship Id="rId2" Type="http://schemas.openxmlformats.org/officeDocument/2006/relationships/slideMaster" Target="slideMasters/slideMaster2.xml"/><Relationship Id="rId16" Type="http://schemas.openxmlformats.org/officeDocument/2006/relationships/slideMaster" Target="slideMasters/slideMaster16.xml"/><Relationship Id="rId29" Type="http://schemas.openxmlformats.org/officeDocument/2006/relationships/slideMaster" Target="slideMasters/slideMaster29.xml"/><Relationship Id="rId11" Type="http://schemas.openxmlformats.org/officeDocument/2006/relationships/slideMaster" Target="slideMasters/slideMaster11.xml"/><Relationship Id="rId24" Type="http://schemas.openxmlformats.org/officeDocument/2006/relationships/slideMaster" Target="slideMasters/slideMaster24.xml"/><Relationship Id="rId32" Type="http://schemas.openxmlformats.org/officeDocument/2006/relationships/slideMaster" Target="slideMasters/slideMaster32.xml"/><Relationship Id="rId37" Type="http://schemas.openxmlformats.org/officeDocument/2006/relationships/slideMaster" Target="slideMasters/slideMaster37.xml"/><Relationship Id="rId40" Type="http://schemas.openxmlformats.org/officeDocument/2006/relationships/slideMaster" Target="slideMasters/slideMaster40.xml"/><Relationship Id="rId45" Type="http://schemas.openxmlformats.org/officeDocument/2006/relationships/slideMaster" Target="slideMasters/slideMaster45.xml"/><Relationship Id="rId53" Type="http://schemas.openxmlformats.org/officeDocument/2006/relationships/slideMaster" Target="slideMasters/slideMaster53.xml"/><Relationship Id="rId58" Type="http://schemas.openxmlformats.org/officeDocument/2006/relationships/slideMaster" Target="slideMasters/slideMaster58.xml"/><Relationship Id="rId66" Type="http://schemas.openxmlformats.org/officeDocument/2006/relationships/slideMaster" Target="slideMasters/slideMaster66.xml"/><Relationship Id="rId74" Type="http://schemas.openxmlformats.org/officeDocument/2006/relationships/handoutMaster" Target="handoutMasters/handoutMaster1.xml"/><Relationship Id="rId5" Type="http://schemas.openxmlformats.org/officeDocument/2006/relationships/slideMaster" Target="slideMasters/slideMaster5.xml"/><Relationship Id="rId15" Type="http://schemas.openxmlformats.org/officeDocument/2006/relationships/slideMaster" Target="slideMasters/slideMaster15.xml"/><Relationship Id="rId23" Type="http://schemas.openxmlformats.org/officeDocument/2006/relationships/slideMaster" Target="slideMasters/slideMaster23.xml"/><Relationship Id="rId28" Type="http://schemas.openxmlformats.org/officeDocument/2006/relationships/slideMaster" Target="slideMasters/slideMaster28.xml"/><Relationship Id="rId36" Type="http://schemas.openxmlformats.org/officeDocument/2006/relationships/slideMaster" Target="slideMasters/slideMaster36.xml"/><Relationship Id="rId49" Type="http://schemas.openxmlformats.org/officeDocument/2006/relationships/slideMaster" Target="slideMasters/slideMaster49.xml"/><Relationship Id="rId57" Type="http://schemas.openxmlformats.org/officeDocument/2006/relationships/slideMaster" Target="slideMasters/slideMaster57.xml"/><Relationship Id="rId61" Type="http://schemas.openxmlformats.org/officeDocument/2006/relationships/slideMaster" Target="slideMasters/slideMaster61.xml"/><Relationship Id="rId10" Type="http://schemas.openxmlformats.org/officeDocument/2006/relationships/slideMaster" Target="slideMasters/slideMaster10.xml"/><Relationship Id="rId19" Type="http://schemas.openxmlformats.org/officeDocument/2006/relationships/slideMaster" Target="slideMasters/slideMaster19.xml"/><Relationship Id="rId31" Type="http://schemas.openxmlformats.org/officeDocument/2006/relationships/slideMaster" Target="slideMasters/slideMaster31.xml"/><Relationship Id="rId44" Type="http://schemas.openxmlformats.org/officeDocument/2006/relationships/slideMaster" Target="slideMasters/slideMaster44.xml"/><Relationship Id="rId52" Type="http://schemas.openxmlformats.org/officeDocument/2006/relationships/slideMaster" Target="slideMasters/slideMaster52.xml"/><Relationship Id="rId60" Type="http://schemas.openxmlformats.org/officeDocument/2006/relationships/slideMaster" Target="slideMasters/slideMaster60.xml"/><Relationship Id="rId65" Type="http://schemas.openxmlformats.org/officeDocument/2006/relationships/slideMaster" Target="slideMasters/slideMaster65.xml"/><Relationship Id="rId73" Type="http://schemas.openxmlformats.org/officeDocument/2006/relationships/notesMaster" Target="notesMasters/notesMaster1.xml"/><Relationship Id="rId78" Type="http://schemas.openxmlformats.org/officeDocument/2006/relationships/tableStyles" Target="tableStyles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Master" Target="slideMasters/slideMaster14.xml"/><Relationship Id="rId22" Type="http://schemas.openxmlformats.org/officeDocument/2006/relationships/slideMaster" Target="slideMasters/slideMaster22.xml"/><Relationship Id="rId27" Type="http://schemas.openxmlformats.org/officeDocument/2006/relationships/slideMaster" Target="slideMasters/slideMaster27.xml"/><Relationship Id="rId30" Type="http://schemas.openxmlformats.org/officeDocument/2006/relationships/slideMaster" Target="slideMasters/slideMaster30.xml"/><Relationship Id="rId35" Type="http://schemas.openxmlformats.org/officeDocument/2006/relationships/slideMaster" Target="slideMasters/slideMaster35.xml"/><Relationship Id="rId43" Type="http://schemas.openxmlformats.org/officeDocument/2006/relationships/slideMaster" Target="slideMasters/slideMaster43.xml"/><Relationship Id="rId48" Type="http://schemas.openxmlformats.org/officeDocument/2006/relationships/slideMaster" Target="slideMasters/slideMaster48.xml"/><Relationship Id="rId56" Type="http://schemas.openxmlformats.org/officeDocument/2006/relationships/slideMaster" Target="slideMasters/slideMaster56.xml"/><Relationship Id="rId64" Type="http://schemas.openxmlformats.org/officeDocument/2006/relationships/slideMaster" Target="slideMasters/slideMaster64.xml"/><Relationship Id="rId69" Type="http://schemas.openxmlformats.org/officeDocument/2006/relationships/slideMaster" Target="slideMasters/slideMaster69.xml"/><Relationship Id="rId77" Type="http://schemas.openxmlformats.org/officeDocument/2006/relationships/theme" Target="theme/theme1.xml"/><Relationship Id="rId8" Type="http://schemas.openxmlformats.org/officeDocument/2006/relationships/slideMaster" Target="slideMasters/slideMaster8.xml"/><Relationship Id="rId51" Type="http://schemas.openxmlformats.org/officeDocument/2006/relationships/slideMaster" Target="slideMasters/slideMaster51.xml"/><Relationship Id="rId72" Type="http://schemas.openxmlformats.org/officeDocument/2006/relationships/slide" Target="slides/slide3.xml"/><Relationship Id="rId3" Type="http://schemas.openxmlformats.org/officeDocument/2006/relationships/slideMaster" Target="slideMasters/slideMaster3.xml"/><Relationship Id="rId12" Type="http://schemas.openxmlformats.org/officeDocument/2006/relationships/slideMaster" Target="slideMasters/slideMaster12.xml"/><Relationship Id="rId17" Type="http://schemas.openxmlformats.org/officeDocument/2006/relationships/slideMaster" Target="slideMasters/slideMaster17.xml"/><Relationship Id="rId25" Type="http://schemas.openxmlformats.org/officeDocument/2006/relationships/slideMaster" Target="slideMasters/slideMaster25.xml"/><Relationship Id="rId33" Type="http://schemas.openxmlformats.org/officeDocument/2006/relationships/slideMaster" Target="slideMasters/slideMaster33.xml"/><Relationship Id="rId38" Type="http://schemas.openxmlformats.org/officeDocument/2006/relationships/slideMaster" Target="slideMasters/slideMaster38.xml"/><Relationship Id="rId46" Type="http://schemas.openxmlformats.org/officeDocument/2006/relationships/slideMaster" Target="slideMasters/slideMaster46.xml"/><Relationship Id="rId59" Type="http://schemas.openxmlformats.org/officeDocument/2006/relationships/slideMaster" Target="slideMasters/slideMaster59.xml"/><Relationship Id="rId67" Type="http://schemas.openxmlformats.org/officeDocument/2006/relationships/slideMaster" Target="slideMasters/slideMaster67.xml"/><Relationship Id="rId20" Type="http://schemas.openxmlformats.org/officeDocument/2006/relationships/slideMaster" Target="slideMasters/slideMaster20.xml"/><Relationship Id="rId41" Type="http://schemas.openxmlformats.org/officeDocument/2006/relationships/slideMaster" Target="slideMasters/slideMaster41.xml"/><Relationship Id="rId54" Type="http://schemas.openxmlformats.org/officeDocument/2006/relationships/slideMaster" Target="slideMasters/slideMaster54.xml"/><Relationship Id="rId62" Type="http://schemas.openxmlformats.org/officeDocument/2006/relationships/slideMaster" Target="slideMasters/slideMaster62.xml"/><Relationship Id="rId70" Type="http://schemas.openxmlformats.org/officeDocument/2006/relationships/slide" Target="slides/slide1.xml"/><Relationship Id="rId75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1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3037840" cy="461804"/>
          </a:xfrm>
          <a:prstGeom prst="rect">
            <a:avLst/>
          </a:prstGeom>
        </p:spPr>
        <p:txBody>
          <a:bodyPr vert="horz" lIns="92294" tIns="46146" rIns="92294" bIns="46146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1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938" y="1"/>
            <a:ext cx="3037840" cy="461804"/>
          </a:xfrm>
          <a:prstGeom prst="rect">
            <a:avLst/>
          </a:prstGeom>
        </p:spPr>
        <p:txBody>
          <a:bodyPr vert="horz" lIns="92294" tIns="46146" rIns="92294" bIns="46146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100" smtClean="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49F9BDE1-BFD5-F840-AE30-3761D571ECE9}" type="datetime1">
              <a:rPr lang="en-US"/>
              <a:pPr>
                <a:defRPr/>
              </a:pPr>
              <a:t>5/14/2013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772668"/>
            <a:ext cx="3037840" cy="461804"/>
          </a:xfrm>
          <a:prstGeom prst="rect">
            <a:avLst/>
          </a:prstGeom>
        </p:spPr>
        <p:txBody>
          <a:bodyPr vert="horz" lIns="92294" tIns="46146" rIns="92294" bIns="46146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1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938" y="8772668"/>
            <a:ext cx="3037840" cy="461804"/>
          </a:xfrm>
          <a:prstGeom prst="rect">
            <a:avLst/>
          </a:prstGeom>
        </p:spPr>
        <p:txBody>
          <a:bodyPr vert="horz" lIns="92294" tIns="46146" rIns="92294" bIns="46146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100" smtClean="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94E43A7F-2CF4-FE43-A04A-BDB549F57193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437393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0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3037840" cy="461804"/>
          </a:xfrm>
          <a:prstGeom prst="rect">
            <a:avLst/>
          </a:prstGeom>
        </p:spPr>
        <p:txBody>
          <a:bodyPr vert="horz" lIns="92294" tIns="46146" rIns="92294" bIns="46146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1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1"/>
            <a:ext cx="3037840" cy="461804"/>
          </a:xfrm>
          <a:prstGeom prst="rect">
            <a:avLst/>
          </a:prstGeom>
        </p:spPr>
        <p:txBody>
          <a:bodyPr vert="horz" lIns="92294" tIns="46146" rIns="92294" bIns="46146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100" smtClean="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F30E15ED-2285-E348-82C6-6D5BFF647830}" type="datetime1">
              <a:rPr lang="en-US"/>
              <a:pPr>
                <a:defRPr/>
              </a:pPr>
              <a:t>5/14/2013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96975" y="693738"/>
            <a:ext cx="4616450" cy="346233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294" tIns="46146" rIns="92294" bIns="46146" rtlCol="0" anchor="ctr"/>
          <a:lstStyle/>
          <a:p>
            <a:pPr lvl="0"/>
            <a:endParaRPr lang="en-US" noProof="0" dirty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387135"/>
            <a:ext cx="5608320" cy="4156234"/>
          </a:xfrm>
          <a:prstGeom prst="rect">
            <a:avLst/>
          </a:prstGeom>
        </p:spPr>
        <p:txBody>
          <a:bodyPr vert="horz" lIns="92294" tIns="46146" rIns="92294" bIns="46146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772668"/>
            <a:ext cx="3037840" cy="461804"/>
          </a:xfrm>
          <a:prstGeom prst="rect">
            <a:avLst/>
          </a:prstGeom>
        </p:spPr>
        <p:txBody>
          <a:bodyPr vert="horz" lIns="92294" tIns="46146" rIns="92294" bIns="46146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1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772668"/>
            <a:ext cx="3037840" cy="461804"/>
          </a:xfrm>
          <a:prstGeom prst="rect">
            <a:avLst/>
          </a:prstGeom>
        </p:spPr>
        <p:txBody>
          <a:bodyPr vert="horz" lIns="92294" tIns="46146" rIns="92294" bIns="46146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100" smtClean="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02FBB8ED-00C6-B241-85BF-81AFF0A579C6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07653065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-128"/>
        <a:cs typeface="ヒラギノ角ゴ Pro W3" charset="-128"/>
      </a:defRPr>
    </a:lvl1pPr>
    <a:lvl2pPr marL="457200"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-128"/>
        <a:cs typeface="ヒラギノ角ゴ Pro W3" charset="-128"/>
      </a:defRPr>
    </a:lvl2pPr>
    <a:lvl3pPr marL="914400"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-128"/>
        <a:cs typeface="ヒラギノ角ゴ Pro W3" charset="-128"/>
      </a:defRPr>
    </a:lvl3pPr>
    <a:lvl4pPr marL="1371600"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-128"/>
        <a:cs typeface="ヒラギノ角ゴ Pro W3" charset="-128"/>
      </a:defRPr>
    </a:lvl4pPr>
    <a:lvl5pPr marL="1828800"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-128"/>
        <a:cs typeface="ヒラギノ角ゴ Pro W3" charset="-128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4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4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4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4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5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6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7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8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9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9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0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0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0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1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1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1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2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3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3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3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4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4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4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5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5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5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6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6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6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6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6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6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6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7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7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8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8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8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9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9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4.jpeg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4.jpeg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1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2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2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3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3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4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4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7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7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8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8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8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9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9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0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0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0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1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1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2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2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2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3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3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3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4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4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4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5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5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5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6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7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9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0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2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3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3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3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3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3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3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4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4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6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000" b="0" i="0">
                <a:latin typeface="Calibri" pitchFamily="34" charset="0"/>
                <a:cs typeface="Calibri" pitchFamily="34" charset="0"/>
              </a:defRPr>
            </a:lvl1pPr>
            <a:lvl2pPr>
              <a:defRPr sz="2000" b="0" i="0">
                <a:latin typeface="Calibri" pitchFamily="34" charset="0"/>
                <a:cs typeface="Calibri" pitchFamily="34" charset="0"/>
              </a:defRPr>
            </a:lvl2pPr>
            <a:lvl3pPr>
              <a:defRPr sz="2000" b="0" i="0">
                <a:latin typeface="Calibri" pitchFamily="34" charset="0"/>
                <a:cs typeface="Calibri" pitchFamily="34" charset="0"/>
              </a:defRPr>
            </a:lvl3pPr>
            <a:lvl4pPr>
              <a:defRPr sz="1800" b="0" i="0">
                <a:latin typeface="Calibri" pitchFamily="34" charset="0"/>
                <a:cs typeface="Calibri" pitchFamily="34" charset="0"/>
              </a:defRPr>
            </a:lvl4pPr>
            <a:lvl5pPr>
              <a:defRPr sz="1800" b="0" i="0">
                <a:latin typeface="Calibri" pitchFamily="34" charset="0"/>
                <a:cs typeface="Calibri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8" name="Content Placeholder 2"/>
          <p:cNvSpPr>
            <a:spLocks noGrp="1"/>
          </p:cNvSpPr>
          <p:nvPr>
            <p:ph sz="half" idx="13"/>
          </p:nvPr>
        </p:nvSpPr>
        <p:spPr>
          <a:xfrm>
            <a:off x="4782310" y="1600200"/>
            <a:ext cx="4038600" cy="4525963"/>
          </a:xfrm>
        </p:spPr>
        <p:txBody>
          <a:bodyPr/>
          <a:lstStyle>
            <a:lvl1pPr>
              <a:defRPr sz="2000" b="0" i="0">
                <a:latin typeface="Calibri" pitchFamily="34" charset="0"/>
                <a:cs typeface="Calibri" pitchFamily="34" charset="0"/>
              </a:defRPr>
            </a:lvl1pPr>
            <a:lvl2pPr>
              <a:defRPr sz="2000" b="0" i="0">
                <a:latin typeface="Calibri" pitchFamily="34" charset="0"/>
                <a:cs typeface="Calibri" pitchFamily="34" charset="0"/>
              </a:defRPr>
            </a:lvl2pPr>
            <a:lvl3pPr>
              <a:defRPr sz="2000" b="0" i="0">
                <a:latin typeface="Calibri" pitchFamily="34" charset="0"/>
                <a:cs typeface="Calibri" pitchFamily="34" charset="0"/>
              </a:defRPr>
            </a:lvl3pPr>
            <a:lvl4pPr>
              <a:defRPr sz="1800" b="0" i="0">
                <a:latin typeface="Calibri" pitchFamily="34" charset="0"/>
                <a:cs typeface="Calibri" pitchFamily="34" charset="0"/>
              </a:defRPr>
            </a:lvl4pPr>
            <a:lvl5pPr>
              <a:defRPr sz="1800" b="0" i="0">
                <a:latin typeface="Calibri" pitchFamily="34" charset="0"/>
                <a:cs typeface="Calibri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38963" y="6538519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 b="1">
                <a:solidFill>
                  <a:srgbClr val="3798D2"/>
                </a:solidFill>
                <a:latin typeface="Times"/>
                <a:ea typeface="Times" charset="0"/>
                <a:cs typeface="Times"/>
              </a:defRPr>
            </a:lvl1pPr>
          </a:lstStyle>
          <a:p>
            <a:fld id="{32B77A99-F7CF-5846-AD73-A439EF31F063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10"/>
          <p:cNvSpPr txBox="1">
            <a:spLocks/>
          </p:cNvSpPr>
          <p:nvPr userDrawn="1"/>
        </p:nvSpPr>
        <p:spPr>
          <a:xfrm>
            <a:off x="228598" y="6613272"/>
            <a:ext cx="8686801" cy="189143"/>
          </a:xfrm>
          <a:prstGeom prst="rect">
            <a:avLst/>
          </a:prstGeom>
        </p:spPr>
        <p:txBody>
          <a:bodyPr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 kumimoji="0" lang="en-US" sz="1000" b="1" i="0" u="none" strike="noStrike" kern="1200" cap="none" spc="0" normalizeH="0" baseline="0" noProof="0" smtClean="0">
                <a:ln>
                  <a:noFill/>
                </a:ln>
                <a:solidFill>
                  <a:srgbClr val="4C4C4C"/>
                </a:solidFill>
                <a:effectLst/>
                <a:uLnTx/>
                <a:uFillTx/>
                <a:latin typeface="Arial" charset="0"/>
                <a:ea typeface="ヒラギノ角ゴ Pro W3" pitchFamily="1" charset="-128"/>
                <a:cs typeface="Arial"/>
              </a:defRPr>
            </a:lvl1pPr>
            <a:lvl2pPr marL="742950" indent="-28575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1800" b="0" i="0" kern="1200">
                <a:solidFill>
                  <a:schemeClr val="tx1"/>
                </a:solidFill>
                <a:latin typeface="Arial"/>
                <a:ea typeface="ヒラギノ角ゴ Pro W3" charset="-128"/>
                <a:cs typeface="Arial"/>
              </a:defRPr>
            </a:lvl2pPr>
            <a:lvl3pPr marL="1143000" indent="-22860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b="0" i="0" kern="1200">
                <a:solidFill>
                  <a:schemeClr val="tx1"/>
                </a:solidFill>
                <a:latin typeface="Arial Narrow"/>
                <a:ea typeface="ヒラギノ角ゴ Pro W3" charset="-128"/>
                <a:cs typeface="Arial Narrow"/>
              </a:defRPr>
            </a:lvl3pPr>
            <a:lvl4pPr marL="1600200" indent="-22860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b="1" i="0" kern="1200">
                <a:solidFill>
                  <a:schemeClr val="accent4"/>
                </a:solidFill>
                <a:latin typeface="Arial Narrow Bold"/>
                <a:ea typeface="ヒラギノ角ゴ Pro W3" charset="-128"/>
                <a:cs typeface="Arial Narrow Bold"/>
              </a:defRPr>
            </a:lvl4pPr>
            <a:lvl5pPr marL="1828800" indent="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1000" b="0" i="0" kern="1200">
                <a:solidFill>
                  <a:schemeClr val="tx1"/>
                </a:solidFill>
                <a:latin typeface="Arial Narrow"/>
                <a:ea typeface="ヒラギノ角ゴ Pro W3" charset="-128"/>
                <a:cs typeface="Arial Narrow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b="0" dirty="0">
                <a:solidFill>
                  <a:prstClr val="white">
                    <a:lumMod val="50000"/>
                  </a:prstClr>
                </a:solidFill>
                <a:latin typeface="Calibri"/>
              </a:rPr>
              <a:t>	Confidential Treatment Requested by DTCC/DTC/NSCC/FICC Pursuant to the Freedom of Information Act</a:t>
            </a:r>
          </a:p>
          <a:p>
            <a:pPr algn="ctr"/>
            <a:endParaRPr b="0" dirty="0">
              <a:solidFill>
                <a:prstClr val="white">
                  <a:lumMod val="50000"/>
                </a:prstClr>
              </a:solidFill>
              <a:latin typeface="Calibri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50000"/>
                  </a:schemeClr>
                </a:solidFill>
                <a:latin typeface="+mj-lt"/>
                <a:cs typeface="Shonar Bangla" pitchFamily="34" charset="0"/>
              </a:defRPr>
            </a:lvl1pPr>
          </a:lstStyle>
          <a:p>
            <a:fld id="{9B1F821A-7C3A-554A-93A4-6F985E9A21F0}" type="slidenum">
              <a:rPr lang="en-US" smtClean="0">
                <a:solidFill>
                  <a:prstClr val="white">
                    <a:lumMod val="50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lumMod val="50000"/>
                </a:prstClr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+mj-lt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6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000" b="0" i="0">
                <a:latin typeface="+mj-lt"/>
                <a:cs typeface="Arial"/>
              </a:defRPr>
            </a:lvl1pPr>
            <a:lvl2pPr>
              <a:defRPr sz="2000" b="0" i="0">
                <a:latin typeface="+mj-lt"/>
                <a:cs typeface="Arial"/>
              </a:defRPr>
            </a:lvl2pPr>
            <a:lvl3pPr>
              <a:defRPr sz="2000" b="0" i="0">
                <a:latin typeface="+mj-lt"/>
                <a:cs typeface="Arial"/>
              </a:defRPr>
            </a:lvl3pPr>
            <a:lvl4pPr>
              <a:defRPr sz="1800" b="0" i="0">
                <a:latin typeface="+mj-lt"/>
                <a:cs typeface="Arial Bold"/>
              </a:defRPr>
            </a:lvl4pPr>
            <a:lvl5pPr>
              <a:defRPr sz="1800" b="0" i="0">
                <a:latin typeface="+mj-lt"/>
                <a:cs typeface="Arial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8" name="Content Placeholder 2"/>
          <p:cNvSpPr>
            <a:spLocks noGrp="1"/>
          </p:cNvSpPr>
          <p:nvPr>
            <p:ph sz="half" idx="13"/>
          </p:nvPr>
        </p:nvSpPr>
        <p:spPr>
          <a:xfrm>
            <a:off x="4782310" y="1600200"/>
            <a:ext cx="4038600" cy="4525963"/>
          </a:xfrm>
        </p:spPr>
        <p:txBody>
          <a:bodyPr/>
          <a:lstStyle>
            <a:lvl1pPr>
              <a:defRPr sz="2000" b="0" i="0">
                <a:latin typeface="+mj-lt"/>
                <a:cs typeface="Arial"/>
              </a:defRPr>
            </a:lvl1pPr>
            <a:lvl2pPr>
              <a:defRPr sz="2000" b="0" i="0">
                <a:latin typeface="+mj-lt"/>
                <a:cs typeface="Arial"/>
              </a:defRPr>
            </a:lvl2pPr>
            <a:lvl3pPr>
              <a:defRPr sz="2000" b="0" i="0">
                <a:latin typeface="+mj-lt"/>
                <a:cs typeface="Arial"/>
              </a:defRPr>
            </a:lvl3pPr>
            <a:lvl4pPr>
              <a:defRPr sz="1800" b="0" i="0">
                <a:latin typeface="+mj-lt"/>
                <a:cs typeface="Arial Bold"/>
              </a:defRPr>
            </a:lvl4pPr>
            <a:lvl5pPr>
              <a:defRPr sz="1800" b="0" i="0">
                <a:latin typeface="+mj-lt"/>
                <a:cs typeface="Arial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1714722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6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000" b="0" i="0">
                <a:latin typeface="Calibri" pitchFamily="34" charset="0"/>
                <a:cs typeface="Calibri" pitchFamily="34" charset="0"/>
              </a:defRPr>
            </a:lvl1pPr>
            <a:lvl2pPr>
              <a:defRPr sz="2000" b="0" i="0">
                <a:latin typeface="Calibri" pitchFamily="34" charset="0"/>
                <a:cs typeface="Calibri" pitchFamily="34" charset="0"/>
              </a:defRPr>
            </a:lvl2pPr>
            <a:lvl3pPr>
              <a:defRPr sz="2000" b="0" i="0">
                <a:latin typeface="Calibri" pitchFamily="34" charset="0"/>
                <a:cs typeface="Calibri" pitchFamily="34" charset="0"/>
              </a:defRPr>
            </a:lvl3pPr>
            <a:lvl4pPr>
              <a:defRPr sz="1800" b="0" i="0">
                <a:latin typeface="Calibri" pitchFamily="34" charset="0"/>
                <a:cs typeface="Calibri" pitchFamily="34" charset="0"/>
              </a:defRPr>
            </a:lvl4pPr>
            <a:lvl5pPr>
              <a:defRPr sz="1800" b="0" i="0">
                <a:latin typeface="Calibri" pitchFamily="34" charset="0"/>
                <a:cs typeface="Calibri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8" name="Content Placeholder 2"/>
          <p:cNvSpPr>
            <a:spLocks noGrp="1"/>
          </p:cNvSpPr>
          <p:nvPr>
            <p:ph sz="half" idx="13"/>
          </p:nvPr>
        </p:nvSpPr>
        <p:spPr>
          <a:xfrm>
            <a:off x="4782310" y="1600200"/>
            <a:ext cx="4038600" cy="4525963"/>
          </a:xfrm>
        </p:spPr>
        <p:txBody>
          <a:bodyPr/>
          <a:lstStyle>
            <a:lvl1pPr>
              <a:defRPr sz="2000" b="0" i="0">
                <a:latin typeface="Calibri" pitchFamily="34" charset="0"/>
                <a:cs typeface="Calibri" pitchFamily="34" charset="0"/>
              </a:defRPr>
            </a:lvl1pPr>
            <a:lvl2pPr>
              <a:defRPr sz="2000" b="0" i="0">
                <a:latin typeface="Calibri" pitchFamily="34" charset="0"/>
                <a:cs typeface="Calibri" pitchFamily="34" charset="0"/>
              </a:defRPr>
            </a:lvl2pPr>
            <a:lvl3pPr>
              <a:defRPr sz="2000" b="0" i="0">
                <a:latin typeface="Calibri" pitchFamily="34" charset="0"/>
                <a:cs typeface="Calibri" pitchFamily="34" charset="0"/>
              </a:defRPr>
            </a:lvl3pPr>
            <a:lvl4pPr>
              <a:defRPr sz="1800" b="0" i="0">
                <a:latin typeface="Calibri" pitchFamily="34" charset="0"/>
                <a:cs typeface="Calibri" pitchFamily="34" charset="0"/>
              </a:defRPr>
            </a:lvl4pPr>
            <a:lvl5pPr>
              <a:defRPr sz="1800" b="0" i="0">
                <a:latin typeface="Calibri" pitchFamily="34" charset="0"/>
                <a:cs typeface="Calibri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38963" y="6538519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 b="1">
                <a:solidFill>
                  <a:srgbClr val="3798D2"/>
                </a:solidFill>
                <a:latin typeface="Times"/>
                <a:ea typeface="Times" charset="0"/>
                <a:cs typeface="Times"/>
              </a:defRPr>
            </a:lvl1pPr>
          </a:lstStyle>
          <a:p>
            <a:fld id="{32B77A99-F7CF-5846-AD73-A439EF31F06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700330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6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000" b="0" i="0">
                <a:latin typeface="Calibri" pitchFamily="34" charset="0"/>
                <a:cs typeface="Calibri" pitchFamily="34" charset="0"/>
              </a:defRPr>
            </a:lvl1pPr>
            <a:lvl2pPr>
              <a:defRPr sz="2000" b="0" i="0">
                <a:latin typeface="Calibri" pitchFamily="34" charset="0"/>
                <a:cs typeface="Calibri" pitchFamily="34" charset="0"/>
              </a:defRPr>
            </a:lvl2pPr>
            <a:lvl3pPr>
              <a:defRPr sz="2000" b="0" i="0">
                <a:latin typeface="Calibri" pitchFamily="34" charset="0"/>
                <a:cs typeface="Calibri" pitchFamily="34" charset="0"/>
              </a:defRPr>
            </a:lvl3pPr>
            <a:lvl4pPr>
              <a:defRPr sz="1800" b="0" i="0">
                <a:latin typeface="Calibri" pitchFamily="34" charset="0"/>
                <a:cs typeface="Calibri" pitchFamily="34" charset="0"/>
              </a:defRPr>
            </a:lvl4pPr>
            <a:lvl5pPr>
              <a:defRPr sz="1800" b="0" i="0">
                <a:latin typeface="Calibri" pitchFamily="34" charset="0"/>
                <a:cs typeface="Calibri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8" name="Content Placeholder 2"/>
          <p:cNvSpPr>
            <a:spLocks noGrp="1"/>
          </p:cNvSpPr>
          <p:nvPr>
            <p:ph sz="half" idx="13"/>
          </p:nvPr>
        </p:nvSpPr>
        <p:spPr>
          <a:xfrm>
            <a:off x="4782310" y="1600200"/>
            <a:ext cx="4038600" cy="4525963"/>
          </a:xfrm>
        </p:spPr>
        <p:txBody>
          <a:bodyPr/>
          <a:lstStyle>
            <a:lvl1pPr>
              <a:defRPr sz="2000" b="0" i="0">
                <a:latin typeface="Calibri" pitchFamily="34" charset="0"/>
                <a:cs typeface="Calibri" pitchFamily="34" charset="0"/>
              </a:defRPr>
            </a:lvl1pPr>
            <a:lvl2pPr>
              <a:defRPr sz="2000" b="0" i="0">
                <a:latin typeface="Calibri" pitchFamily="34" charset="0"/>
                <a:cs typeface="Calibri" pitchFamily="34" charset="0"/>
              </a:defRPr>
            </a:lvl2pPr>
            <a:lvl3pPr>
              <a:defRPr sz="2000" b="0" i="0">
                <a:latin typeface="Calibri" pitchFamily="34" charset="0"/>
                <a:cs typeface="Calibri" pitchFamily="34" charset="0"/>
              </a:defRPr>
            </a:lvl3pPr>
            <a:lvl4pPr>
              <a:defRPr sz="1800" b="0" i="0">
                <a:latin typeface="Calibri" pitchFamily="34" charset="0"/>
                <a:cs typeface="Calibri" pitchFamily="34" charset="0"/>
              </a:defRPr>
            </a:lvl4pPr>
            <a:lvl5pPr>
              <a:defRPr sz="1800" b="0" i="0">
                <a:latin typeface="Calibri" pitchFamily="34" charset="0"/>
                <a:cs typeface="Calibri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38963" y="6538519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 b="1">
                <a:solidFill>
                  <a:srgbClr val="3798D2"/>
                </a:solidFill>
                <a:latin typeface="Times"/>
                <a:ea typeface="Times" charset="0"/>
                <a:cs typeface="Times"/>
              </a:defRPr>
            </a:lvl1pPr>
          </a:lstStyle>
          <a:p>
            <a:fld id="{32B77A99-F7CF-5846-AD73-A439EF31F06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6586988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6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2"/>
            <a:ext cx="4038600" cy="4525963"/>
          </a:xfrm>
        </p:spPr>
        <p:txBody>
          <a:bodyPr/>
          <a:lstStyle>
            <a:lvl1pPr>
              <a:defRPr sz="2000" b="0" i="0">
                <a:latin typeface="Calibri" pitchFamily="34" charset="0"/>
                <a:cs typeface="Calibri" pitchFamily="34" charset="0"/>
              </a:defRPr>
            </a:lvl1pPr>
            <a:lvl2pPr>
              <a:defRPr sz="2000" b="0" i="0">
                <a:latin typeface="Calibri" pitchFamily="34" charset="0"/>
                <a:cs typeface="Calibri" pitchFamily="34" charset="0"/>
              </a:defRPr>
            </a:lvl2pPr>
            <a:lvl3pPr>
              <a:defRPr sz="2000" b="0" i="0">
                <a:latin typeface="Calibri" pitchFamily="34" charset="0"/>
                <a:cs typeface="Calibri" pitchFamily="34" charset="0"/>
              </a:defRPr>
            </a:lvl3pPr>
            <a:lvl4pPr>
              <a:defRPr sz="1800" b="0" i="0">
                <a:latin typeface="Calibri" pitchFamily="34" charset="0"/>
                <a:cs typeface="Calibri" pitchFamily="34" charset="0"/>
              </a:defRPr>
            </a:lvl4pPr>
            <a:lvl5pPr>
              <a:defRPr sz="1800" b="0" i="0">
                <a:latin typeface="Calibri" pitchFamily="34" charset="0"/>
                <a:cs typeface="Calibri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8" name="Content Placeholder 2"/>
          <p:cNvSpPr>
            <a:spLocks noGrp="1"/>
          </p:cNvSpPr>
          <p:nvPr>
            <p:ph sz="half" idx="13"/>
          </p:nvPr>
        </p:nvSpPr>
        <p:spPr>
          <a:xfrm>
            <a:off x="4782310" y="1600202"/>
            <a:ext cx="4038600" cy="4525963"/>
          </a:xfrm>
        </p:spPr>
        <p:txBody>
          <a:bodyPr/>
          <a:lstStyle>
            <a:lvl1pPr>
              <a:defRPr sz="2000" b="0" i="0">
                <a:latin typeface="Calibri" pitchFamily="34" charset="0"/>
                <a:cs typeface="Calibri" pitchFamily="34" charset="0"/>
              </a:defRPr>
            </a:lvl1pPr>
            <a:lvl2pPr>
              <a:defRPr sz="2000" b="0" i="0">
                <a:latin typeface="Calibri" pitchFamily="34" charset="0"/>
                <a:cs typeface="Calibri" pitchFamily="34" charset="0"/>
              </a:defRPr>
            </a:lvl2pPr>
            <a:lvl3pPr>
              <a:defRPr sz="2000" b="0" i="0">
                <a:latin typeface="Calibri" pitchFamily="34" charset="0"/>
                <a:cs typeface="Calibri" pitchFamily="34" charset="0"/>
              </a:defRPr>
            </a:lvl3pPr>
            <a:lvl4pPr>
              <a:defRPr sz="1800" b="0" i="0">
                <a:latin typeface="Calibri" pitchFamily="34" charset="0"/>
                <a:cs typeface="Calibri" pitchFamily="34" charset="0"/>
              </a:defRPr>
            </a:lvl4pPr>
            <a:lvl5pPr>
              <a:defRPr sz="1800" b="0" i="0">
                <a:latin typeface="Calibri" pitchFamily="34" charset="0"/>
                <a:cs typeface="Calibri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520008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Calibri" pitchFamily="34" charset="0"/>
                <a:cs typeface="Calibri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000" b="0" i="0">
                <a:latin typeface="Calibri" pitchFamily="34" charset="0"/>
                <a:cs typeface="Calibri" pitchFamily="34" charset="0"/>
              </a:defRPr>
            </a:lvl1pPr>
            <a:lvl2pPr>
              <a:defRPr sz="2000" b="0" i="0">
                <a:latin typeface="Calibri" pitchFamily="34" charset="0"/>
                <a:cs typeface="Calibri" pitchFamily="34" charset="0"/>
              </a:defRPr>
            </a:lvl2pPr>
            <a:lvl3pPr>
              <a:defRPr sz="2000" b="0" i="0">
                <a:latin typeface="Calibri" pitchFamily="34" charset="0"/>
                <a:cs typeface="Calibri" pitchFamily="34" charset="0"/>
              </a:defRPr>
            </a:lvl3pPr>
            <a:lvl4pPr>
              <a:defRPr sz="1800" b="0" i="0">
                <a:latin typeface="Calibri" pitchFamily="34" charset="0"/>
                <a:cs typeface="Calibri" pitchFamily="34" charset="0"/>
              </a:defRPr>
            </a:lvl4pPr>
            <a:lvl5pPr>
              <a:defRPr sz="1800" b="0" i="0">
                <a:latin typeface="Calibri" pitchFamily="34" charset="0"/>
                <a:cs typeface="Calibri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8" name="Content Placeholder 2"/>
          <p:cNvSpPr>
            <a:spLocks noGrp="1"/>
          </p:cNvSpPr>
          <p:nvPr>
            <p:ph sz="half" idx="13"/>
          </p:nvPr>
        </p:nvSpPr>
        <p:spPr>
          <a:xfrm>
            <a:off x="4782310" y="1600200"/>
            <a:ext cx="4038600" cy="4525963"/>
          </a:xfrm>
        </p:spPr>
        <p:txBody>
          <a:bodyPr/>
          <a:lstStyle>
            <a:lvl1pPr>
              <a:defRPr sz="2000" b="0" i="0">
                <a:latin typeface="Calibri" pitchFamily="34" charset="0"/>
                <a:cs typeface="Calibri" pitchFamily="34" charset="0"/>
              </a:defRPr>
            </a:lvl1pPr>
            <a:lvl2pPr>
              <a:defRPr sz="2000" b="0" i="0">
                <a:latin typeface="Calibri" pitchFamily="34" charset="0"/>
                <a:cs typeface="Calibri" pitchFamily="34" charset="0"/>
              </a:defRPr>
            </a:lvl2pPr>
            <a:lvl3pPr>
              <a:defRPr sz="2000" b="0" i="0">
                <a:latin typeface="Calibri" pitchFamily="34" charset="0"/>
                <a:cs typeface="Calibri" pitchFamily="34" charset="0"/>
              </a:defRPr>
            </a:lvl3pPr>
            <a:lvl4pPr>
              <a:defRPr sz="1800" b="0" i="0">
                <a:latin typeface="Calibri" pitchFamily="34" charset="0"/>
                <a:cs typeface="Calibri" pitchFamily="34" charset="0"/>
              </a:defRPr>
            </a:lvl4pPr>
            <a:lvl5pPr>
              <a:defRPr sz="1800" b="0" i="0">
                <a:latin typeface="Calibri" pitchFamily="34" charset="0"/>
                <a:cs typeface="Calibri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783322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B1F821A-7C3A-554A-93A4-6F985E9A21F0}" type="slidenum">
              <a:rPr lang="en-US"/>
              <a:pPr/>
              <a:t>‹#›</a:t>
            </a:fld>
            <a:endParaRPr lang="en-US" dirty="0"/>
          </a:p>
        </p:txBody>
      </p:sp>
      <p:sp>
        <p:nvSpPr>
          <p:cNvPr id="6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6"/>
            <a:ext cx="4038600" cy="4525963"/>
          </a:xfrm>
        </p:spPr>
        <p:txBody>
          <a:bodyPr/>
          <a:lstStyle>
            <a:lvl1pPr>
              <a:defRPr sz="2000" b="0" i="0">
                <a:latin typeface="Arial"/>
                <a:cs typeface="Arial"/>
              </a:defRPr>
            </a:lvl1pPr>
            <a:lvl2pPr>
              <a:defRPr sz="2000" b="0" i="0">
                <a:latin typeface="Arial"/>
                <a:cs typeface="Arial"/>
              </a:defRPr>
            </a:lvl2pPr>
            <a:lvl3pPr>
              <a:defRPr sz="2000" b="0" i="0">
                <a:latin typeface="Arial"/>
                <a:cs typeface="Arial"/>
              </a:defRPr>
            </a:lvl3pPr>
            <a:lvl4pPr>
              <a:defRPr sz="1800" b="0" i="0">
                <a:latin typeface="Arial Bold"/>
                <a:cs typeface="Arial Bold"/>
              </a:defRPr>
            </a:lvl4pPr>
            <a:lvl5pPr>
              <a:defRPr sz="1800" b="0" i="0">
                <a:latin typeface="Arial"/>
                <a:cs typeface="Arial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8" name="Content Placeholder 2"/>
          <p:cNvSpPr>
            <a:spLocks noGrp="1"/>
          </p:cNvSpPr>
          <p:nvPr>
            <p:ph sz="half" idx="13"/>
          </p:nvPr>
        </p:nvSpPr>
        <p:spPr>
          <a:xfrm>
            <a:off x="4782310" y="1600206"/>
            <a:ext cx="4038600" cy="4525963"/>
          </a:xfrm>
        </p:spPr>
        <p:txBody>
          <a:bodyPr/>
          <a:lstStyle>
            <a:lvl1pPr>
              <a:defRPr sz="2000" b="0" i="0">
                <a:latin typeface="Arial"/>
                <a:cs typeface="Arial"/>
              </a:defRPr>
            </a:lvl1pPr>
            <a:lvl2pPr>
              <a:defRPr sz="2000" b="0" i="0">
                <a:latin typeface="Arial"/>
                <a:cs typeface="Arial"/>
              </a:defRPr>
            </a:lvl2pPr>
            <a:lvl3pPr>
              <a:defRPr sz="2000" b="0" i="0">
                <a:latin typeface="Arial"/>
                <a:cs typeface="Arial"/>
              </a:defRPr>
            </a:lvl3pPr>
            <a:lvl4pPr>
              <a:defRPr sz="1800" b="0" i="0">
                <a:latin typeface="Arial Bold"/>
                <a:cs typeface="Arial Bold"/>
              </a:defRPr>
            </a:lvl4pPr>
            <a:lvl5pPr>
              <a:defRPr sz="1800" b="0" i="0">
                <a:latin typeface="Arial"/>
                <a:cs typeface="Arial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4" hasCustomPrompt="1"/>
          </p:nvPr>
        </p:nvSpPr>
        <p:spPr>
          <a:xfrm>
            <a:off x="457199" y="6427796"/>
            <a:ext cx="3483033" cy="189143"/>
          </a:xfrm>
        </p:spPr>
        <p:txBody>
          <a:bodyPr/>
          <a:lstStyle>
            <a:lvl1pPr marL="0" indent="0">
              <a:buNone/>
              <a:defRPr sz="1000"/>
            </a:lvl1pPr>
            <a:lvl5pPr marL="1828800" indent="0" algn="l">
              <a:buNone/>
              <a:defRPr sz="1000"/>
            </a:lvl5pPr>
          </a:lstStyle>
          <a:p>
            <a:pPr lvl="0"/>
            <a:r>
              <a:rPr lang="en-US" dirty="0" smtClean="0"/>
              <a:t>Click to edit Classification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489984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B1F821A-7C3A-554A-93A4-6F985E9A21F0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6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000" b="0" i="0">
                <a:latin typeface="Arial"/>
                <a:cs typeface="Arial"/>
              </a:defRPr>
            </a:lvl1pPr>
            <a:lvl2pPr>
              <a:defRPr sz="2000" b="0" i="0">
                <a:latin typeface="Arial"/>
                <a:cs typeface="Arial"/>
              </a:defRPr>
            </a:lvl2pPr>
            <a:lvl3pPr>
              <a:defRPr sz="2000" b="0" i="0">
                <a:latin typeface="Arial"/>
                <a:cs typeface="Arial"/>
              </a:defRPr>
            </a:lvl3pPr>
            <a:lvl4pPr>
              <a:defRPr sz="1800" b="0" i="0">
                <a:latin typeface="Arial Bold"/>
                <a:cs typeface="Arial Bold"/>
              </a:defRPr>
            </a:lvl4pPr>
            <a:lvl5pPr>
              <a:defRPr sz="1800" b="0" i="0">
                <a:latin typeface="Arial"/>
                <a:cs typeface="Arial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8" name="Content Placeholder 2"/>
          <p:cNvSpPr>
            <a:spLocks noGrp="1"/>
          </p:cNvSpPr>
          <p:nvPr>
            <p:ph sz="half" idx="13"/>
          </p:nvPr>
        </p:nvSpPr>
        <p:spPr>
          <a:xfrm>
            <a:off x="4782310" y="1600200"/>
            <a:ext cx="4038600" cy="4525963"/>
          </a:xfrm>
        </p:spPr>
        <p:txBody>
          <a:bodyPr/>
          <a:lstStyle>
            <a:lvl1pPr>
              <a:defRPr sz="2000" b="0" i="0">
                <a:latin typeface="Arial"/>
                <a:cs typeface="Arial"/>
              </a:defRPr>
            </a:lvl1pPr>
            <a:lvl2pPr>
              <a:defRPr sz="2000" b="0" i="0">
                <a:latin typeface="Arial"/>
                <a:cs typeface="Arial"/>
              </a:defRPr>
            </a:lvl2pPr>
            <a:lvl3pPr>
              <a:defRPr sz="2000" b="0" i="0">
                <a:latin typeface="Arial"/>
                <a:cs typeface="Arial"/>
              </a:defRPr>
            </a:lvl3pPr>
            <a:lvl4pPr>
              <a:defRPr sz="1800" b="0" i="0">
                <a:latin typeface="Arial Bold"/>
                <a:cs typeface="Arial Bold"/>
              </a:defRPr>
            </a:lvl4pPr>
            <a:lvl5pPr>
              <a:defRPr sz="1800" b="0" i="0">
                <a:latin typeface="Arial"/>
                <a:cs typeface="Arial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5512641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B1F821A-7C3A-554A-93A4-6F985E9A21F0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6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000" b="0" i="0">
                <a:latin typeface="Arial"/>
                <a:cs typeface="Arial"/>
              </a:defRPr>
            </a:lvl1pPr>
            <a:lvl2pPr>
              <a:defRPr sz="2000" b="0" i="0">
                <a:latin typeface="Arial"/>
                <a:cs typeface="Arial"/>
              </a:defRPr>
            </a:lvl2pPr>
            <a:lvl3pPr>
              <a:defRPr sz="2000" b="0" i="0">
                <a:latin typeface="Arial"/>
                <a:cs typeface="Arial"/>
              </a:defRPr>
            </a:lvl3pPr>
            <a:lvl4pPr>
              <a:defRPr sz="1800" b="0" i="0">
                <a:latin typeface="Arial Bold"/>
                <a:cs typeface="Arial Bold"/>
              </a:defRPr>
            </a:lvl4pPr>
            <a:lvl5pPr>
              <a:defRPr sz="1800" b="0" i="0">
                <a:latin typeface="Arial"/>
                <a:cs typeface="Arial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8" name="Content Placeholder 2"/>
          <p:cNvSpPr>
            <a:spLocks noGrp="1"/>
          </p:cNvSpPr>
          <p:nvPr>
            <p:ph sz="half" idx="13"/>
          </p:nvPr>
        </p:nvSpPr>
        <p:spPr>
          <a:xfrm>
            <a:off x="4782310" y="1600200"/>
            <a:ext cx="4038600" cy="4525963"/>
          </a:xfrm>
        </p:spPr>
        <p:txBody>
          <a:bodyPr/>
          <a:lstStyle>
            <a:lvl1pPr>
              <a:defRPr sz="2000" b="0" i="0">
                <a:latin typeface="Arial"/>
                <a:cs typeface="Arial"/>
              </a:defRPr>
            </a:lvl1pPr>
            <a:lvl2pPr>
              <a:defRPr sz="2000" b="0" i="0">
                <a:latin typeface="Arial"/>
                <a:cs typeface="Arial"/>
              </a:defRPr>
            </a:lvl2pPr>
            <a:lvl3pPr>
              <a:defRPr sz="2000" b="0" i="0">
                <a:latin typeface="Arial"/>
                <a:cs typeface="Arial"/>
              </a:defRPr>
            </a:lvl3pPr>
            <a:lvl4pPr>
              <a:defRPr sz="1800" b="0" i="0">
                <a:latin typeface="Arial Bold"/>
                <a:cs typeface="Arial Bold"/>
              </a:defRPr>
            </a:lvl4pPr>
            <a:lvl5pPr>
              <a:defRPr sz="1800" b="0" i="0">
                <a:latin typeface="Arial"/>
                <a:cs typeface="Arial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1449277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B1F821A-7C3A-554A-93A4-6F985E9A21F0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6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000" b="0" i="0">
                <a:latin typeface="Arial"/>
                <a:cs typeface="Arial"/>
              </a:defRPr>
            </a:lvl1pPr>
            <a:lvl2pPr>
              <a:defRPr sz="2000" b="0" i="0">
                <a:latin typeface="Arial"/>
                <a:cs typeface="Arial"/>
              </a:defRPr>
            </a:lvl2pPr>
            <a:lvl3pPr>
              <a:defRPr sz="2000" b="0" i="0">
                <a:latin typeface="Arial"/>
                <a:cs typeface="Arial"/>
              </a:defRPr>
            </a:lvl3pPr>
            <a:lvl4pPr>
              <a:defRPr sz="1800" b="0" i="0">
                <a:latin typeface="Arial Bold"/>
                <a:cs typeface="Arial Bold"/>
              </a:defRPr>
            </a:lvl4pPr>
            <a:lvl5pPr>
              <a:defRPr sz="1800" b="0" i="0">
                <a:latin typeface="Arial"/>
                <a:cs typeface="Arial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8" name="Content Placeholder 2"/>
          <p:cNvSpPr>
            <a:spLocks noGrp="1"/>
          </p:cNvSpPr>
          <p:nvPr>
            <p:ph sz="half" idx="13"/>
          </p:nvPr>
        </p:nvSpPr>
        <p:spPr>
          <a:xfrm>
            <a:off x="4782310" y="1600200"/>
            <a:ext cx="4038600" cy="4525963"/>
          </a:xfrm>
        </p:spPr>
        <p:txBody>
          <a:bodyPr/>
          <a:lstStyle>
            <a:lvl1pPr>
              <a:defRPr sz="2000" b="0" i="0">
                <a:latin typeface="Arial"/>
                <a:cs typeface="Arial"/>
              </a:defRPr>
            </a:lvl1pPr>
            <a:lvl2pPr>
              <a:defRPr sz="2000" b="0" i="0">
                <a:latin typeface="Arial"/>
                <a:cs typeface="Arial"/>
              </a:defRPr>
            </a:lvl2pPr>
            <a:lvl3pPr>
              <a:defRPr sz="2000" b="0" i="0">
                <a:latin typeface="Arial"/>
                <a:cs typeface="Arial"/>
              </a:defRPr>
            </a:lvl3pPr>
            <a:lvl4pPr>
              <a:defRPr sz="1800" b="0" i="0">
                <a:latin typeface="Arial Bold"/>
                <a:cs typeface="Arial Bold"/>
              </a:defRPr>
            </a:lvl4pPr>
            <a:lvl5pPr>
              <a:defRPr sz="1800" b="0" i="0">
                <a:latin typeface="Arial"/>
                <a:cs typeface="Arial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4638892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6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000" b="0" i="0">
                <a:latin typeface="Calibri" pitchFamily="34" charset="0"/>
                <a:cs typeface="Calibri" pitchFamily="34" charset="0"/>
              </a:defRPr>
            </a:lvl1pPr>
            <a:lvl2pPr>
              <a:defRPr sz="2000" b="0" i="0">
                <a:latin typeface="Calibri" pitchFamily="34" charset="0"/>
                <a:cs typeface="Calibri" pitchFamily="34" charset="0"/>
              </a:defRPr>
            </a:lvl2pPr>
            <a:lvl3pPr>
              <a:defRPr sz="2000" b="0" i="0">
                <a:latin typeface="Calibri" pitchFamily="34" charset="0"/>
                <a:cs typeface="Calibri" pitchFamily="34" charset="0"/>
              </a:defRPr>
            </a:lvl3pPr>
            <a:lvl4pPr>
              <a:defRPr sz="1800" b="0" i="0">
                <a:latin typeface="Calibri" pitchFamily="34" charset="0"/>
                <a:cs typeface="Calibri" pitchFamily="34" charset="0"/>
              </a:defRPr>
            </a:lvl4pPr>
            <a:lvl5pPr>
              <a:defRPr sz="1800" b="0" i="0">
                <a:latin typeface="Calibri" pitchFamily="34" charset="0"/>
                <a:cs typeface="Calibri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8" name="Content Placeholder 2"/>
          <p:cNvSpPr>
            <a:spLocks noGrp="1"/>
          </p:cNvSpPr>
          <p:nvPr>
            <p:ph sz="half" idx="13"/>
          </p:nvPr>
        </p:nvSpPr>
        <p:spPr>
          <a:xfrm>
            <a:off x="4782310" y="1600200"/>
            <a:ext cx="4038600" cy="4525963"/>
          </a:xfrm>
        </p:spPr>
        <p:txBody>
          <a:bodyPr/>
          <a:lstStyle>
            <a:lvl1pPr>
              <a:defRPr sz="2000" b="0" i="0">
                <a:latin typeface="Calibri" pitchFamily="34" charset="0"/>
                <a:cs typeface="Calibri" pitchFamily="34" charset="0"/>
              </a:defRPr>
            </a:lvl1pPr>
            <a:lvl2pPr>
              <a:defRPr sz="2000" b="0" i="0">
                <a:latin typeface="Calibri" pitchFamily="34" charset="0"/>
                <a:cs typeface="Calibri" pitchFamily="34" charset="0"/>
              </a:defRPr>
            </a:lvl2pPr>
            <a:lvl3pPr>
              <a:defRPr sz="2000" b="0" i="0">
                <a:latin typeface="Calibri" pitchFamily="34" charset="0"/>
                <a:cs typeface="Calibri" pitchFamily="34" charset="0"/>
              </a:defRPr>
            </a:lvl3pPr>
            <a:lvl4pPr>
              <a:defRPr sz="1800" b="0" i="0">
                <a:latin typeface="Calibri" pitchFamily="34" charset="0"/>
                <a:cs typeface="Calibri" pitchFamily="34" charset="0"/>
              </a:defRPr>
            </a:lvl4pPr>
            <a:lvl5pPr>
              <a:defRPr sz="1800" b="0" i="0">
                <a:latin typeface="Calibri" pitchFamily="34" charset="0"/>
                <a:cs typeface="Calibri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38963" y="6538519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 b="1">
                <a:solidFill>
                  <a:srgbClr val="3798D2"/>
                </a:solidFill>
                <a:latin typeface="Times"/>
                <a:ea typeface="Times" charset="0"/>
                <a:cs typeface="Times"/>
              </a:defRPr>
            </a:lvl1pPr>
          </a:lstStyle>
          <a:p>
            <a:fld id="{32B77A99-F7CF-5846-AD73-A439EF31F06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3600651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B1F821A-7C3A-554A-93A4-6F985E9A21F0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6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6"/>
            <a:ext cx="4038600" cy="4525963"/>
          </a:xfrm>
        </p:spPr>
        <p:txBody>
          <a:bodyPr/>
          <a:lstStyle>
            <a:lvl1pPr>
              <a:defRPr sz="2000" b="0" i="0">
                <a:latin typeface="Arial"/>
                <a:cs typeface="Arial"/>
              </a:defRPr>
            </a:lvl1pPr>
            <a:lvl2pPr>
              <a:defRPr sz="2000" b="0" i="0">
                <a:latin typeface="Arial"/>
                <a:cs typeface="Arial"/>
              </a:defRPr>
            </a:lvl2pPr>
            <a:lvl3pPr>
              <a:defRPr sz="2000" b="0" i="0">
                <a:latin typeface="Arial"/>
                <a:cs typeface="Arial"/>
              </a:defRPr>
            </a:lvl3pPr>
            <a:lvl4pPr>
              <a:defRPr sz="1800" b="0" i="0">
                <a:latin typeface="Arial Bold"/>
                <a:cs typeface="Arial Bold"/>
              </a:defRPr>
            </a:lvl4pPr>
            <a:lvl5pPr>
              <a:defRPr sz="1800" b="0" i="0">
                <a:latin typeface="Arial"/>
                <a:cs typeface="Arial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8" name="Content Placeholder 2"/>
          <p:cNvSpPr>
            <a:spLocks noGrp="1"/>
          </p:cNvSpPr>
          <p:nvPr>
            <p:ph sz="half" idx="13"/>
          </p:nvPr>
        </p:nvSpPr>
        <p:spPr>
          <a:xfrm>
            <a:off x="4782310" y="1600206"/>
            <a:ext cx="4038600" cy="4525963"/>
          </a:xfrm>
        </p:spPr>
        <p:txBody>
          <a:bodyPr/>
          <a:lstStyle>
            <a:lvl1pPr>
              <a:defRPr sz="2000" b="0" i="0">
                <a:latin typeface="Arial"/>
                <a:cs typeface="Arial"/>
              </a:defRPr>
            </a:lvl1pPr>
            <a:lvl2pPr>
              <a:defRPr sz="2000" b="0" i="0">
                <a:latin typeface="Arial"/>
                <a:cs typeface="Arial"/>
              </a:defRPr>
            </a:lvl2pPr>
            <a:lvl3pPr>
              <a:defRPr sz="2000" b="0" i="0">
                <a:latin typeface="Arial"/>
                <a:cs typeface="Arial"/>
              </a:defRPr>
            </a:lvl3pPr>
            <a:lvl4pPr>
              <a:defRPr sz="1800" b="0" i="0">
                <a:latin typeface="Arial Bold"/>
                <a:cs typeface="Arial Bold"/>
              </a:defRPr>
            </a:lvl4pPr>
            <a:lvl5pPr>
              <a:defRPr sz="1800" b="0" i="0">
                <a:latin typeface="Arial"/>
                <a:cs typeface="Arial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4" hasCustomPrompt="1"/>
          </p:nvPr>
        </p:nvSpPr>
        <p:spPr>
          <a:xfrm>
            <a:off x="457199" y="6427796"/>
            <a:ext cx="3483033" cy="189143"/>
          </a:xfrm>
        </p:spPr>
        <p:txBody>
          <a:bodyPr/>
          <a:lstStyle>
            <a:lvl1pPr marL="0" indent="0">
              <a:buNone/>
              <a:defRPr sz="1000"/>
            </a:lvl1pPr>
            <a:lvl5pPr marL="1828800" indent="0" algn="l">
              <a:buNone/>
              <a:defRPr sz="1000"/>
            </a:lvl5pPr>
          </a:lstStyle>
          <a:p>
            <a:pPr lvl="0"/>
            <a:r>
              <a:rPr lang="en-US" dirty="0" smtClean="0"/>
              <a:t>Click to edit Classification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361444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79543" y="6514872"/>
            <a:ext cx="393020" cy="365125"/>
          </a:xfrm>
        </p:spPr>
        <p:txBody>
          <a:bodyPr/>
          <a:lstStyle>
            <a:lvl1pPr>
              <a:defRPr/>
            </a:lvl1pPr>
          </a:lstStyle>
          <a:p>
            <a:fld id="{9B1F821A-7C3A-554A-93A4-6F985E9A21F0}" type="slidenum">
              <a:rPr lang="en-US"/>
              <a:pPr/>
              <a:t>‹#›</a:t>
            </a:fld>
            <a:endParaRPr lang="en-US" dirty="0"/>
          </a:p>
        </p:txBody>
      </p:sp>
      <p:sp>
        <p:nvSpPr>
          <p:cNvPr id="9" name="Text Placeholder 10"/>
          <p:cNvSpPr txBox="1">
            <a:spLocks/>
          </p:cNvSpPr>
          <p:nvPr userDrawn="1"/>
        </p:nvSpPr>
        <p:spPr>
          <a:xfrm>
            <a:off x="137890" y="6584204"/>
            <a:ext cx="1616929" cy="189143"/>
          </a:xfrm>
          <a:prstGeom prst="rect">
            <a:avLst/>
          </a:prstGeom>
        </p:spPr>
        <p:txBody>
          <a:bodyPr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 kumimoji="0" lang="en-US" sz="1000" b="1" i="0" u="none" strike="noStrike" kern="1200" cap="none" spc="0" normalizeH="0" baseline="0" noProof="0" smtClean="0">
                <a:ln>
                  <a:noFill/>
                </a:ln>
                <a:solidFill>
                  <a:srgbClr val="4C4C4C"/>
                </a:solidFill>
                <a:effectLst/>
                <a:uLnTx/>
                <a:uFillTx/>
                <a:latin typeface="Arial" charset="0"/>
                <a:ea typeface="ヒラギノ角ゴ Pro W3" pitchFamily="1" charset="-128"/>
                <a:cs typeface="Arial"/>
              </a:defRPr>
            </a:lvl1pPr>
            <a:lvl2pPr marL="742950" indent="-28575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1800" b="0" i="0" kern="1200">
                <a:solidFill>
                  <a:schemeClr val="tx1"/>
                </a:solidFill>
                <a:latin typeface="Arial"/>
                <a:ea typeface="ヒラギノ角ゴ Pro W3" charset="-128"/>
                <a:cs typeface="Arial"/>
              </a:defRPr>
            </a:lvl2pPr>
            <a:lvl3pPr marL="1143000" indent="-22860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b="0" i="0" kern="1200">
                <a:solidFill>
                  <a:schemeClr val="tx1"/>
                </a:solidFill>
                <a:latin typeface="Arial Narrow"/>
                <a:ea typeface="ヒラギノ角ゴ Pro W3" charset="-128"/>
                <a:cs typeface="Arial Narrow"/>
              </a:defRPr>
            </a:lvl3pPr>
            <a:lvl4pPr marL="1600200" indent="-22860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b="1" i="0" kern="1200">
                <a:solidFill>
                  <a:schemeClr val="accent4"/>
                </a:solidFill>
                <a:latin typeface="Arial Narrow Bold"/>
                <a:ea typeface="ヒラギノ角ゴ Pro W3" charset="-128"/>
                <a:cs typeface="Arial Narrow Bold"/>
              </a:defRPr>
            </a:lvl4pPr>
            <a:lvl5pPr marL="1828800" indent="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1000" b="0" i="0" kern="1200">
                <a:solidFill>
                  <a:schemeClr val="tx1"/>
                </a:solidFill>
                <a:latin typeface="Arial Narrow"/>
                <a:ea typeface="ヒラギノ角ゴ Pro W3" charset="-128"/>
                <a:cs typeface="Arial Narrow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b="0" dirty="0">
                <a:solidFill>
                  <a:srgbClr val="0070C0"/>
                </a:solidFill>
              </a:rPr>
              <a:t>DTCC Restricted (Red) 	</a:t>
            </a:r>
          </a:p>
        </p:txBody>
      </p:sp>
      <p:sp>
        <p:nvSpPr>
          <p:cNvPr id="10" name="Text Placeholder 10"/>
          <p:cNvSpPr txBox="1">
            <a:spLocks/>
          </p:cNvSpPr>
          <p:nvPr userDrawn="1"/>
        </p:nvSpPr>
        <p:spPr>
          <a:xfrm>
            <a:off x="1465975" y="6580188"/>
            <a:ext cx="6647512" cy="193159"/>
          </a:xfrm>
          <a:prstGeom prst="rect">
            <a:avLst/>
          </a:prstGeom>
        </p:spPr>
        <p:txBody>
          <a:bodyPr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 kumimoji="0" lang="en-US" sz="1000" b="1" i="0" u="none" strike="noStrike" kern="1200" cap="none" spc="0" normalizeH="0" baseline="0" noProof="0" smtClean="0">
                <a:ln>
                  <a:noFill/>
                </a:ln>
                <a:solidFill>
                  <a:srgbClr val="4C4C4C"/>
                </a:solidFill>
                <a:effectLst/>
                <a:uLnTx/>
                <a:uFillTx/>
                <a:latin typeface="Arial" charset="0"/>
                <a:ea typeface="ヒラギノ角ゴ Pro W3" pitchFamily="1" charset="-128"/>
                <a:cs typeface="Arial"/>
              </a:defRPr>
            </a:lvl1pPr>
            <a:lvl2pPr marL="742950" indent="-28575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1800" b="0" i="0" kern="1200">
                <a:solidFill>
                  <a:schemeClr val="tx1"/>
                </a:solidFill>
                <a:latin typeface="Arial"/>
                <a:ea typeface="ヒラギノ角ゴ Pro W3" charset="-128"/>
                <a:cs typeface="Arial"/>
              </a:defRPr>
            </a:lvl2pPr>
            <a:lvl3pPr marL="1143000" indent="-22860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b="0" i="0" kern="1200">
                <a:solidFill>
                  <a:schemeClr val="tx1"/>
                </a:solidFill>
                <a:latin typeface="Arial Narrow"/>
                <a:ea typeface="ヒラギノ角ゴ Pro W3" charset="-128"/>
                <a:cs typeface="Arial Narrow"/>
              </a:defRPr>
            </a:lvl3pPr>
            <a:lvl4pPr marL="1600200" indent="-22860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b="1" i="0" kern="1200">
                <a:solidFill>
                  <a:schemeClr val="accent4"/>
                </a:solidFill>
                <a:latin typeface="Arial Narrow Bold"/>
                <a:ea typeface="ヒラギノ角ゴ Pro W3" charset="-128"/>
                <a:cs typeface="Arial Narrow Bold"/>
              </a:defRPr>
            </a:lvl4pPr>
            <a:lvl5pPr marL="1828800" indent="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1000" b="0" i="0" kern="1200">
                <a:solidFill>
                  <a:schemeClr val="tx1"/>
                </a:solidFill>
                <a:latin typeface="Arial Narrow"/>
                <a:ea typeface="ヒラギノ角ゴ Pro W3" charset="-128"/>
                <a:cs typeface="Arial Narrow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b="0" dirty="0">
                <a:solidFill>
                  <a:srgbClr val="0070C0"/>
                </a:solidFill>
              </a:rPr>
              <a:t>	Confidential Treatment Requested by DTCC/DTC/NSCC/FICC Pursuant to the Freedom of Information Act</a:t>
            </a:r>
          </a:p>
          <a:p>
            <a:endParaRPr b="0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036237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B1F821A-7C3A-554A-93A4-6F985E9A21F0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6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000" b="0" i="0">
                <a:latin typeface="Arial"/>
                <a:cs typeface="Arial"/>
              </a:defRPr>
            </a:lvl1pPr>
            <a:lvl2pPr>
              <a:defRPr sz="2000" b="0" i="0">
                <a:latin typeface="Arial"/>
                <a:cs typeface="Arial"/>
              </a:defRPr>
            </a:lvl2pPr>
            <a:lvl3pPr>
              <a:defRPr sz="2000" b="0" i="0">
                <a:latin typeface="Arial"/>
                <a:cs typeface="Arial"/>
              </a:defRPr>
            </a:lvl3pPr>
            <a:lvl4pPr>
              <a:defRPr sz="1800" b="0" i="0">
                <a:latin typeface="Arial Bold"/>
                <a:cs typeface="Arial Bold"/>
              </a:defRPr>
            </a:lvl4pPr>
            <a:lvl5pPr>
              <a:defRPr sz="1800" b="0" i="0">
                <a:latin typeface="Arial"/>
                <a:cs typeface="Arial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8" name="Content Placeholder 2"/>
          <p:cNvSpPr>
            <a:spLocks noGrp="1"/>
          </p:cNvSpPr>
          <p:nvPr>
            <p:ph sz="half" idx="13"/>
          </p:nvPr>
        </p:nvSpPr>
        <p:spPr>
          <a:xfrm>
            <a:off x="4782310" y="1600200"/>
            <a:ext cx="4038600" cy="4525963"/>
          </a:xfrm>
        </p:spPr>
        <p:txBody>
          <a:bodyPr/>
          <a:lstStyle>
            <a:lvl1pPr>
              <a:defRPr sz="2000" b="0" i="0">
                <a:latin typeface="Arial"/>
                <a:cs typeface="Arial"/>
              </a:defRPr>
            </a:lvl1pPr>
            <a:lvl2pPr>
              <a:defRPr sz="2000" b="0" i="0">
                <a:latin typeface="Arial"/>
                <a:cs typeface="Arial"/>
              </a:defRPr>
            </a:lvl2pPr>
            <a:lvl3pPr>
              <a:defRPr sz="2000" b="0" i="0">
                <a:latin typeface="Arial"/>
                <a:cs typeface="Arial"/>
              </a:defRPr>
            </a:lvl3pPr>
            <a:lvl4pPr>
              <a:defRPr sz="1800" b="0" i="0">
                <a:latin typeface="Arial Bold"/>
                <a:cs typeface="Arial Bold"/>
              </a:defRPr>
            </a:lvl4pPr>
            <a:lvl5pPr>
              <a:defRPr sz="1800" b="0" i="0">
                <a:latin typeface="Arial"/>
                <a:cs typeface="Arial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040786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4019" y="6427788"/>
            <a:ext cx="458543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chemeClr val="bg1"/>
                </a:solidFill>
                <a:latin typeface="Times" charset="0"/>
                <a:ea typeface="Times" charset="0"/>
                <a:cs typeface="Times" charset="0"/>
              </a:defRPr>
            </a:lvl1pPr>
          </a:lstStyle>
          <a:p>
            <a:pPr>
              <a:defRPr/>
            </a:pPr>
            <a:fld id="{B7CB1F86-2245-4360-A84C-9404E007EF80}" type="slidenum">
              <a:rPr lang="en-US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20225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0CF184-A124-44E8-8C4F-62653F1FA8C2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456520" y="1600201"/>
            <a:ext cx="8230961" cy="4525963"/>
          </a:xfrm>
        </p:spPr>
        <p:txBody>
          <a:bodyPr/>
          <a:lstStyle>
            <a:lvl1pPr>
              <a:defRPr sz="1800"/>
            </a:lvl1pPr>
            <a:lvl3pPr marL="1143000" indent="-228600">
              <a:buFont typeface="Courier New" pitchFamily="49" charset="0"/>
              <a:buChar char="o"/>
              <a:defRPr sz="1600"/>
            </a:lvl3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354913323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B1F821A-7C3A-554A-93A4-6F985E9A21F0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6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000" b="0" i="0">
                <a:latin typeface="Arial"/>
                <a:cs typeface="Arial"/>
              </a:defRPr>
            </a:lvl1pPr>
            <a:lvl2pPr>
              <a:defRPr sz="2000" b="0" i="0">
                <a:latin typeface="Arial"/>
                <a:cs typeface="Arial"/>
              </a:defRPr>
            </a:lvl2pPr>
            <a:lvl3pPr>
              <a:defRPr sz="2000" b="0" i="0">
                <a:latin typeface="Arial"/>
                <a:cs typeface="Arial"/>
              </a:defRPr>
            </a:lvl3pPr>
            <a:lvl4pPr>
              <a:defRPr sz="1800" b="0" i="0">
                <a:latin typeface="Arial Bold"/>
                <a:cs typeface="Arial Bold"/>
              </a:defRPr>
            </a:lvl4pPr>
            <a:lvl5pPr>
              <a:defRPr sz="1800" b="0" i="0">
                <a:latin typeface="Arial"/>
                <a:cs typeface="Arial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8" name="Content Placeholder 2"/>
          <p:cNvSpPr>
            <a:spLocks noGrp="1"/>
          </p:cNvSpPr>
          <p:nvPr>
            <p:ph sz="half" idx="13"/>
          </p:nvPr>
        </p:nvSpPr>
        <p:spPr>
          <a:xfrm>
            <a:off x="4782310" y="1600200"/>
            <a:ext cx="4038600" cy="4525963"/>
          </a:xfrm>
        </p:spPr>
        <p:txBody>
          <a:bodyPr/>
          <a:lstStyle>
            <a:lvl1pPr>
              <a:defRPr sz="2000" b="0" i="0">
                <a:latin typeface="Arial"/>
                <a:cs typeface="Arial"/>
              </a:defRPr>
            </a:lvl1pPr>
            <a:lvl2pPr>
              <a:defRPr sz="2000" b="0" i="0">
                <a:latin typeface="Arial"/>
                <a:cs typeface="Arial"/>
              </a:defRPr>
            </a:lvl2pPr>
            <a:lvl3pPr>
              <a:defRPr sz="2000" b="0" i="0">
                <a:latin typeface="Arial"/>
                <a:cs typeface="Arial"/>
              </a:defRPr>
            </a:lvl3pPr>
            <a:lvl4pPr>
              <a:defRPr sz="1800" b="0" i="0">
                <a:latin typeface="Arial Bold"/>
                <a:cs typeface="Arial Bold"/>
              </a:defRPr>
            </a:lvl4pPr>
            <a:lvl5pPr>
              <a:defRPr sz="1800" b="0" i="0">
                <a:latin typeface="Arial"/>
                <a:cs typeface="Arial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963919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4019" y="6427788"/>
            <a:ext cx="458543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chemeClr val="bg1"/>
                </a:solidFill>
                <a:latin typeface="Times" charset="0"/>
                <a:ea typeface="Times" charset="0"/>
                <a:cs typeface="Times" charset="0"/>
              </a:defRPr>
            </a:lvl1pPr>
          </a:lstStyle>
          <a:p>
            <a:pPr>
              <a:defRPr/>
            </a:pPr>
            <a:fld id="{B7CB1F86-2245-4360-A84C-9404E007EF80}" type="slidenum">
              <a:rPr lang="en-US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4633284"/>
      </p:ext>
    </p:extLst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4019" y="6427788"/>
            <a:ext cx="458543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chemeClr val="bg1"/>
                </a:solidFill>
                <a:latin typeface="Times" charset="0"/>
                <a:ea typeface="Times" charset="0"/>
                <a:cs typeface="Times" charset="0"/>
              </a:defRPr>
            </a:lvl1pPr>
          </a:lstStyle>
          <a:p>
            <a:pPr>
              <a:defRPr/>
            </a:pPr>
            <a:fld id="{D20088E7-3544-45C6-A27C-EC7A2B6A878C}" type="slidenum">
              <a:rPr lang="en-US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5313177"/>
      </p:ext>
    </p:extLst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B1F821A-7C3A-554A-93A4-6F985E9A21F0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6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000" b="0" i="0">
                <a:latin typeface="Arial"/>
                <a:cs typeface="Arial"/>
              </a:defRPr>
            </a:lvl1pPr>
            <a:lvl2pPr>
              <a:defRPr sz="2000" b="0" i="0">
                <a:latin typeface="Arial"/>
                <a:cs typeface="Arial"/>
              </a:defRPr>
            </a:lvl2pPr>
            <a:lvl3pPr>
              <a:defRPr sz="2000" b="0" i="0">
                <a:latin typeface="Arial"/>
                <a:cs typeface="Arial"/>
              </a:defRPr>
            </a:lvl3pPr>
            <a:lvl4pPr>
              <a:defRPr sz="1800" b="0" i="0">
                <a:latin typeface="Arial Bold"/>
                <a:cs typeface="Arial Bold"/>
              </a:defRPr>
            </a:lvl4pPr>
            <a:lvl5pPr>
              <a:defRPr sz="1800" b="0" i="0">
                <a:latin typeface="Arial"/>
                <a:cs typeface="Arial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8" name="Content Placeholder 2"/>
          <p:cNvSpPr>
            <a:spLocks noGrp="1"/>
          </p:cNvSpPr>
          <p:nvPr>
            <p:ph sz="half" idx="13"/>
          </p:nvPr>
        </p:nvSpPr>
        <p:spPr>
          <a:xfrm>
            <a:off x="4782310" y="1600200"/>
            <a:ext cx="4038600" cy="4525963"/>
          </a:xfrm>
        </p:spPr>
        <p:txBody>
          <a:bodyPr/>
          <a:lstStyle>
            <a:lvl1pPr>
              <a:defRPr sz="2000" b="0" i="0">
                <a:latin typeface="Arial"/>
                <a:cs typeface="Arial"/>
              </a:defRPr>
            </a:lvl1pPr>
            <a:lvl2pPr>
              <a:defRPr sz="2000" b="0" i="0">
                <a:latin typeface="Arial"/>
                <a:cs typeface="Arial"/>
              </a:defRPr>
            </a:lvl2pPr>
            <a:lvl3pPr>
              <a:defRPr sz="2000" b="0" i="0">
                <a:latin typeface="Arial"/>
                <a:cs typeface="Arial"/>
              </a:defRPr>
            </a:lvl3pPr>
            <a:lvl4pPr>
              <a:defRPr sz="1800" b="0" i="0">
                <a:latin typeface="Arial Bold"/>
                <a:cs typeface="Arial Bold"/>
              </a:defRPr>
            </a:lvl4pPr>
            <a:lvl5pPr>
              <a:defRPr sz="1800" b="0" i="0">
                <a:latin typeface="Arial"/>
                <a:cs typeface="Arial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5201652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Calibri" pitchFamily="34" charset="0"/>
                <a:cs typeface="Calibri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000" b="0" i="0">
                <a:latin typeface="Calibri" pitchFamily="34" charset="0"/>
                <a:cs typeface="Calibri" pitchFamily="34" charset="0"/>
              </a:defRPr>
            </a:lvl1pPr>
            <a:lvl2pPr>
              <a:defRPr sz="2000" b="0" i="0">
                <a:latin typeface="Calibri" pitchFamily="34" charset="0"/>
                <a:cs typeface="Calibri" pitchFamily="34" charset="0"/>
              </a:defRPr>
            </a:lvl2pPr>
            <a:lvl3pPr>
              <a:defRPr sz="2000" b="0" i="0">
                <a:latin typeface="Calibri" pitchFamily="34" charset="0"/>
                <a:cs typeface="Calibri" pitchFamily="34" charset="0"/>
              </a:defRPr>
            </a:lvl3pPr>
            <a:lvl4pPr>
              <a:defRPr sz="1800" b="0" i="0">
                <a:latin typeface="Calibri" pitchFamily="34" charset="0"/>
                <a:cs typeface="Calibri" pitchFamily="34" charset="0"/>
              </a:defRPr>
            </a:lvl4pPr>
            <a:lvl5pPr>
              <a:defRPr sz="1800" b="0" i="0">
                <a:latin typeface="Calibri" pitchFamily="34" charset="0"/>
                <a:cs typeface="Calibri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8" name="Content Placeholder 2"/>
          <p:cNvSpPr>
            <a:spLocks noGrp="1"/>
          </p:cNvSpPr>
          <p:nvPr>
            <p:ph sz="half" idx="13"/>
          </p:nvPr>
        </p:nvSpPr>
        <p:spPr>
          <a:xfrm>
            <a:off x="4782310" y="1600200"/>
            <a:ext cx="4038600" cy="4525963"/>
          </a:xfrm>
        </p:spPr>
        <p:txBody>
          <a:bodyPr/>
          <a:lstStyle>
            <a:lvl1pPr>
              <a:defRPr sz="2000" b="0" i="0">
                <a:latin typeface="Calibri" pitchFamily="34" charset="0"/>
                <a:cs typeface="Calibri" pitchFamily="34" charset="0"/>
              </a:defRPr>
            </a:lvl1pPr>
            <a:lvl2pPr>
              <a:defRPr sz="2000" b="0" i="0">
                <a:latin typeface="Calibri" pitchFamily="34" charset="0"/>
                <a:cs typeface="Calibri" pitchFamily="34" charset="0"/>
              </a:defRPr>
            </a:lvl2pPr>
            <a:lvl3pPr>
              <a:defRPr sz="2000" b="0" i="0">
                <a:latin typeface="Calibri" pitchFamily="34" charset="0"/>
                <a:cs typeface="Calibri" pitchFamily="34" charset="0"/>
              </a:defRPr>
            </a:lvl3pPr>
            <a:lvl4pPr>
              <a:defRPr sz="1800" b="0" i="0">
                <a:latin typeface="Calibri" pitchFamily="34" charset="0"/>
                <a:cs typeface="Calibri" pitchFamily="34" charset="0"/>
              </a:defRPr>
            </a:lvl4pPr>
            <a:lvl5pPr>
              <a:defRPr sz="1800" b="0" i="0">
                <a:latin typeface="Calibri" pitchFamily="34" charset="0"/>
                <a:cs typeface="Calibri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3114852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Calibri" pitchFamily="34" charset="0"/>
                <a:cs typeface="Calibri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Calibri" pitchFamily="34" charset="0"/>
                <a:cs typeface="Calibri" pitchFamily="34" charset="0"/>
              </a:defRPr>
            </a:lvl1pPr>
            <a:lvl2pPr>
              <a:defRPr>
                <a:latin typeface="Calibri" pitchFamily="34" charset="0"/>
                <a:cs typeface="Calibri" pitchFamily="34" charset="0"/>
              </a:defRPr>
            </a:lvl2pPr>
            <a:lvl3pPr>
              <a:defRPr sz="1600">
                <a:latin typeface="Calibri" pitchFamily="34" charset="0"/>
                <a:cs typeface="Calibri" pitchFamily="34" charset="0"/>
              </a:defRPr>
            </a:lvl3pPr>
            <a:lvl4pPr>
              <a:defRPr sz="1400" b="0" i="0">
                <a:latin typeface="Calibri" pitchFamily="34" charset="0"/>
                <a:cs typeface="Calibri" pitchFamily="34" charset="0"/>
              </a:defRPr>
            </a:lvl4pPr>
            <a:lvl5pPr>
              <a:defRPr sz="1200">
                <a:latin typeface="Calibri" pitchFamily="34" charset="0"/>
                <a:cs typeface="Calibri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" y="6212682"/>
            <a:ext cx="3084513" cy="430212"/>
          </a:xfrm>
        </p:spPr>
        <p:txBody>
          <a:bodyPr/>
          <a:lstStyle>
            <a:lvl1pPr marL="0" indent="0">
              <a:buNone/>
              <a:defRPr sz="1000" baseline="0">
                <a:latin typeface="Calibri" pitchFamily="34" charset="0"/>
                <a:cs typeface="Calibri" pitchFamily="34" charset="0"/>
              </a:defRPr>
            </a:lvl1pPr>
          </a:lstStyle>
          <a:p>
            <a:pPr lvl="0"/>
            <a:r>
              <a:rPr lang="en-US" dirty="0" smtClean="0"/>
              <a:t>Click to edit Classification</a:t>
            </a:r>
          </a:p>
        </p:txBody>
      </p:sp>
    </p:spTree>
    <p:extLst>
      <p:ext uri="{BB962C8B-B14F-4D97-AF65-F5344CB8AC3E}">
        <p14:creationId xmlns:p14="http://schemas.microsoft.com/office/powerpoint/2010/main" val="266256162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Calibri" pitchFamily="34" charset="0"/>
                <a:cs typeface="Calibri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Calibri" pitchFamily="34" charset="0"/>
                <a:cs typeface="Calibri" pitchFamily="34" charset="0"/>
              </a:defRPr>
            </a:lvl1pPr>
            <a:lvl2pPr>
              <a:defRPr>
                <a:latin typeface="Calibri" pitchFamily="34" charset="0"/>
                <a:cs typeface="Calibri" pitchFamily="34" charset="0"/>
              </a:defRPr>
            </a:lvl2pPr>
            <a:lvl3pPr>
              <a:defRPr sz="1600">
                <a:latin typeface="Calibri" pitchFamily="34" charset="0"/>
                <a:cs typeface="Calibri" pitchFamily="34" charset="0"/>
              </a:defRPr>
            </a:lvl3pPr>
            <a:lvl4pPr>
              <a:defRPr sz="1400" b="0" i="0">
                <a:latin typeface="Arial Bold"/>
                <a:cs typeface="Arial Bold"/>
              </a:defRPr>
            </a:lvl4pPr>
            <a:lvl5pPr>
              <a:defRPr sz="1200">
                <a:latin typeface="Calibri" pitchFamily="34" charset="0"/>
                <a:cs typeface="Calibri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" y="6212682"/>
            <a:ext cx="3084513" cy="430212"/>
          </a:xfrm>
        </p:spPr>
        <p:txBody>
          <a:bodyPr/>
          <a:lstStyle>
            <a:lvl1pPr marL="0" indent="0">
              <a:buNone/>
              <a:defRPr sz="1000" baseline="0">
                <a:latin typeface="Calibri" pitchFamily="34" charset="0"/>
                <a:cs typeface="Calibri" pitchFamily="34" charset="0"/>
              </a:defRPr>
            </a:lvl1pPr>
          </a:lstStyle>
          <a:p>
            <a:pPr lvl="0"/>
            <a:r>
              <a:rPr lang="en-US" dirty="0" smtClean="0"/>
              <a:t>Click to edit Classification</a:t>
            </a:r>
          </a:p>
        </p:txBody>
      </p:sp>
    </p:spTree>
    <p:extLst>
      <p:ext uri="{BB962C8B-B14F-4D97-AF65-F5344CB8AC3E}">
        <p14:creationId xmlns:p14="http://schemas.microsoft.com/office/powerpoint/2010/main" val="329577856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79543" y="6514872"/>
            <a:ext cx="393020" cy="365125"/>
          </a:xfrm>
        </p:spPr>
        <p:txBody>
          <a:bodyPr/>
          <a:lstStyle>
            <a:lvl1pPr>
              <a:defRPr/>
            </a:lvl1pPr>
          </a:lstStyle>
          <a:p>
            <a:fld id="{9B1F821A-7C3A-554A-93A4-6F985E9A21F0}" type="slidenum">
              <a:rPr lang="en-US"/>
              <a:pPr/>
              <a:t>‹#›</a:t>
            </a:fld>
            <a:endParaRPr lang="en-US" dirty="0"/>
          </a:p>
        </p:txBody>
      </p:sp>
      <p:sp>
        <p:nvSpPr>
          <p:cNvPr id="9" name="Text Placeholder 10"/>
          <p:cNvSpPr txBox="1">
            <a:spLocks/>
          </p:cNvSpPr>
          <p:nvPr userDrawn="1"/>
        </p:nvSpPr>
        <p:spPr>
          <a:xfrm>
            <a:off x="137890" y="6584204"/>
            <a:ext cx="1616929" cy="189143"/>
          </a:xfrm>
          <a:prstGeom prst="rect">
            <a:avLst/>
          </a:prstGeom>
        </p:spPr>
        <p:txBody>
          <a:bodyPr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 kumimoji="0" lang="en-US" sz="1000" b="1" i="0" u="none" strike="noStrike" kern="1200" cap="none" spc="0" normalizeH="0" baseline="0" noProof="0" smtClean="0">
                <a:ln>
                  <a:noFill/>
                </a:ln>
                <a:solidFill>
                  <a:srgbClr val="4C4C4C"/>
                </a:solidFill>
                <a:effectLst/>
                <a:uLnTx/>
                <a:uFillTx/>
                <a:latin typeface="Arial" charset="0"/>
                <a:ea typeface="ヒラギノ角ゴ Pro W3" pitchFamily="1" charset="-128"/>
                <a:cs typeface="Arial"/>
              </a:defRPr>
            </a:lvl1pPr>
            <a:lvl2pPr marL="742950" indent="-28575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1800" b="0" i="0" kern="1200">
                <a:solidFill>
                  <a:schemeClr val="tx1"/>
                </a:solidFill>
                <a:latin typeface="Arial"/>
                <a:ea typeface="ヒラギノ角ゴ Pro W3" charset="-128"/>
                <a:cs typeface="Arial"/>
              </a:defRPr>
            </a:lvl2pPr>
            <a:lvl3pPr marL="1143000" indent="-22860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b="0" i="0" kern="1200">
                <a:solidFill>
                  <a:schemeClr val="tx1"/>
                </a:solidFill>
                <a:latin typeface="Arial Narrow"/>
                <a:ea typeface="ヒラギノ角ゴ Pro W3" charset="-128"/>
                <a:cs typeface="Arial Narrow"/>
              </a:defRPr>
            </a:lvl3pPr>
            <a:lvl4pPr marL="1600200" indent="-22860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b="1" i="0" kern="1200">
                <a:solidFill>
                  <a:schemeClr val="accent4"/>
                </a:solidFill>
                <a:latin typeface="Arial Narrow Bold"/>
                <a:ea typeface="ヒラギノ角ゴ Pro W3" charset="-128"/>
                <a:cs typeface="Arial Narrow Bold"/>
              </a:defRPr>
            </a:lvl4pPr>
            <a:lvl5pPr marL="1828800" indent="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1000" b="0" i="0" kern="1200">
                <a:solidFill>
                  <a:schemeClr val="tx1"/>
                </a:solidFill>
                <a:latin typeface="Arial Narrow"/>
                <a:ea typeface="ヒラギノ角ゴ Pro W3" charset="-128"/>
                <a:cs typeface="Arial Narrow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b="0" dirty="0">
                <a:solidFill>
                  <a:srgbClr val="0070C0"/>
                </a:solidFill>
              </a:rPr>
              <a:t>DTCC Restricted (Red) 	</a:t>
            </a:r>
          </a:p>
        </p:txBody>
      </p:sp>
      <p:sp>
        <p:nvSpPr>
          <p:cNvPr id="10" name="Text Placeholder 10"/>
          <p:cNvSpPr txBox="1">
            <a:spLocks/>
          </p:cNvSpPr>
          <p:nvPr userDrawn="1"/>
        </p:nvSpPr>
        <p:spPr>
          <a:xfrm>
            <a:off x="1465975" y="6580188"/>
            <a:ext cx="6647512" cy="193159"/>
          </a:xfrm>
          <a:prstGeom prst="rect">
            <a:avLst/>
          </a:prstGeom>
        </p:spPr>
        <p:txBody>
          <a:bodyPr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 kumimoji="0" lang="en-US" sz="1000" b="1" i="0" u="none" strike="noStrike" kern="1200" cap="none" spc="0" normalizeH="0" baseline="0" noProof="0" smtClean="0">
                <a:ln>
                  <a:noFill/>
                </a:ln>
                <a:solidFill>
                  <a:srgbClr val="4C4C4C"/>
                </a:solidFill>
                <a:effectLst/>
                <a:uLnTx/>
                <a:uFillTx/>
                <a:latin typeface="Arial" charset="0"/>
                <a:ea typeface="ヒラギノ角ゴ Pro W3" pitchFamily="1" charset="-128"/>
                <a:cs typeface="Arial"/>
              </a:defRPr>
            </a:lvl1pPr>
            <a:lvl2pPr marL="742950" indent="-28575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1800" b="0" i="0" kern="1200">
                <a:solidFill>
                  <a:schemeClr val="tx1"/>
                </a:solidFill>
                <a:latin typeface="Arial"/>
                <a:ea typeface="ヒラギノ角ゴ Pro W3" charset="-128"/>
                <a:cs typeface="Arial"/>
              </a:defRPr>
            </a:lvl2pPr>
            <a:lvl3pPr marL="1143000" indent="-22860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b="0" i="0" kern="1200">
                <a:solidFill>
                  <a:schemeClr val="tx1"/>
                </a:solidFill>
                <a:latin typeface="Arial Narrow"/>
                <a:ea typeface="ヒラギノ角ゴ Pro W3" charset="-128"/>
                <a:cs typeface="Arial Narrow"/>
              </a:defRPr>
            </a:lvl3pPr>
            <a:lvl4pPr marL="1600200" indent="-22860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b="1" i="0" kern="1200">
                <a:solidFill>
                  <a:schemeClr val="accent4"/>
                </a:solidFill>
                <a:latin typeface="Arial Narrow Bold"/>
                <a:ea typeface="ヒラギノ角ゴ Pro W3" charset="-128"/>
                <a:cs typeface="Arial Narrow Bold"/>
              </a:defRPr>
            </a:lvl4pPr>
            <a:lvl5pPr marL="1828800" indent="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1000" b="0" i="0" kern="1200">
                <a:solidFill>
                  <a:schemeClr val="tx1"/>
                </a:solidFill>
                <a:latin typeface="Arial Narrow"/>
                <a:ea typeface="ヒラギノ角ゴ Pro W3" charset="-128"/>
                <a:cs typeface="Arial Narrow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b="0" dirty="0">
                <a:solidFill>
                  <a:srgbClr val="0070C0"/>
                </a:solidFill>
              </a:rPr>
              <a:t>	Confidential Treatment Requested by DTCC/DTC/NSCC/FICC Pursuant to the Freedom of Information Act</a:t>
            </a:r>
          </a:p>
          <a:p>
            <a:endParaRPr b="0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123905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Calibri" pitchFamily="34" charset="0"/>
                <a:cs typeface="Calibri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000" b="0" i="0">
                <a:latin typeface="Calibri" pitchFamily="34" charset="0"/>
                <a:cs typeface="Calibri" pitchFamily="34" charset="0"/>
              </a:defRPr>
            </a:lvl1pPr>
            <a:lvl2pPr>
              <a:defRPr sz="2000" b="0" i="0">
                <a:latin typeface="Calibri" pitchFamily="34" charset="0"/>
                <a:cs typeface="Calibri" pitchFamily="34" charset="0"/>
              </a:defRPr>
            </a:lvl2pPr>
            <a:lvl3pPr>
              <a:defRPr sz="2000" b="0" i="0">
                <a:latin typeface="Calibri" pitchFamily="34" charset="0"/>
                <a:cs typeface="Calibri" pitchFamily="34" charset="0"/>
              </a:defRPr>
            </a:lvl3pPr>
            <a:lvl4pPr>
              <a:defRPr sz="1800" b="0" i="0">
                <a:latin typeface="Calibri" pitchFamily="34" charset="0"/>
                <a:cs typeface="Calibri" pitchFamily="34" charset="0"/>
              </a:defRPr>
            </a:lvl4pPr>
            <a:lvl5pPr>
              <a:defRPr sz="1800" b="0" i="0">
                <a:latin typeface="Calibri" pitchFamily="34" charset="0"/>
                <a:cs typeface="Calibri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8" name="Content Placeholder 2"/>
          <p:cNvSpPr>
            <a:spLocks noGrp="1"/>
          </p:cNvSpPr>
          <p:nvPr>
            <p:ph sz="half" idx="13"/>
          </p:nvPr>
        </p:nvSpPr>
        <p:spPr>
          <a:xfrm>
            <a:off x="4782310" y="1600200"/>
            <a:ext cx="4038600" cy="4525963"/>
          </a:xfrm>
        </p:spPr>
        <p:txBody>
          <a:bodyPr/>
          <a:lstStyle>
            <a:lvl1pPr>
              <a:defRPr sz="2000" b="0" i="0">
                <a:latin typeface="Calibri" pitchFamily="34" charset="0"/>
                <a:cs typeface="Calibri" pitchFamily="34" charset="0"/>
              </a:defRPr>
            </a:lvl1pPr>
            <a:lvl2pPr>
              <a:defRPr sz="2000" b="0" i="0">
                <a:latin typeface="Calibri" pitchFamily="34" charset="0"/>
                <a:cs typeface="Calibri" pitchFamily="34" charset="0"/>
              </a:defRPr>
            </a:lvl2pPr>
            <a:lvl3pPr>
              <a:defRPr sz="2000" b="0" i="0">
                <a:latin typeface="Calibri" pitchFamily="34" charset="0"/>
                <a:cs typeface="Calibri" pitchFamily="34" charset="0"/>
              </a:defRPr>
            </a:lvl3pPr>
            <a:lvl4pPr>
              <a:defRPr sz="1800" b="0" i="0">
                <a:latin typeface="Calibri" pitchFamily="34" charset="0"/>
                <a:cs typeface="Calibri" pitchFamily="34" charset="0"/>
              </a:defRPr>
            </a:lvl4pPr>
            <a:lvl5pPr>
              <a:defRPr sz="1800" b="0" i="0">
                <a:latin typeface="Calibri" pitchFamily="34" charset="0"/>
                <a:cs typeface="Calibri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778468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6273614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Calibri" pitchFamily="34" charset="0"/>
                <a:cs typeface="Calibri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Calibri" pitchFamily="34" charset="0"/>
                <a:cs typeface="Calibri" pitchFamily="34" charset="0"/>
              </a:defRPr>
            </a:lvl1pPr>
            <a:lvl2pPr>
              <a:defRPr>
                <a:latin typeface="Calibri" pitchFamily="34" charset="0"/>
                <a:cs typeface="Calibri" pitchFamily="34" charset="0"/>
              </a:defRPr>
            </a:lvl2pPr>
            <a:lvl3pPr>
              <a:defRPr sz="1600">
                <a:latin typeface="Calibri" pitchFamily="34" charset="0"/>
                <a:cs typeface="Calibri" pitchFamily="34" charset="0"/>
              </a:defRPr>
            </a:lvl3pPr>
            <a:lvl4pPr>
              <a:defRPr sz="1400" b="0" i="0">
                <a:latin typeface="Arial Bold"/>
                <a:cs typeface="Arial Bold"/>
              </a:defRPr>
            </a:lvl4pPr>
            <a:lvl5pPr>
              <a:defRPr sz="1200">
                <a:latin typeface="Calibri" pitchFamily="34" charset="0"/>
                <a:cs typeface="Calibri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" y="6212682"/>
            <a:ext cx="3084513" cy="430212"/>
          </a:xfrm>
        </p:spPr>
        <p:txBody>
          <a:bodyPr/>
          <a:lstStyle>
            <a:lvl1pPr marL="0" indent="0">
              <a:buNone/>
              <a:defRPr sz="1000" baseline="0">
                <a:latin typeface="Calibri" pitchFamily="34" charset="0"/>
                <a:cs typeface="Calibri" pitchFamily="34" charset="0"/>
              </a:defRPr>
            </a:lvl1pPr>
          </a:lstStyle>
          <a:p>
            <a:pPr lvl="0"/>
            <a:r>
              <a:rPr lang="en-US" dirty="0" smtClean="0"/>
              <a:t>Click to edit Classification</a:t>
            </a:r>
          </a:p>
        </p:txBody>
      </p:sp>
    </p:spTree>
    <p:extLst>
      <p:ext uri="{BB962C8B-B14F-4D97-AF65-F5344CB8AC3E}">
        <p14:creationId xmlns:p14="http://schemas.microsoft.com/office/powerpoint/2010/main" val="137103117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Calibri" pitchFamily="34" charset="0"/>
                <a:cs typeface="Calibri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000" b="0" i="0">
                <a:latin typeface="Calibri" pitchFamily="34" charset="0"/>
                <a:cs typeface="Calibri" pitchFamily="34" charset="0"/>
              </a:defRPr>
            </a:lvl1pPr>
            <a:lvl2pPr>
              <a:defRPr sz="2000" b="0" i="0">
                <a:latin typeface="Calibri" pitchFamily="34" charset="0"/>
                <a:cs typeface="Calibri" pitchFamily="34" charset="0"/>
              </a:defRPr>
            </a:lvl2pPr>
            <a:lvl3pPr>
              <a:defRPr sz="2000" b="0" i="0">
                <a:latin typeface="Calibri" pitchFamily="34" charset="0"/>
                <a:cs typeface="Calibri" pitchFamily="34" charset="0"/>
              </a:defRPr>
            </a:lvl3pPr>
            <a:lvl4pPr>
              <a:defRPr sz="1800" b="0" i="0">
                <a:latin typeface="Calibri" pitchFamily="34" charset="0"/>
                <a:cs typeface="Calibri" pitchFamily="34" charset="0"/>
              </a:defRPr>
            </a:lvl4pPr>
            <a:lvl5pPr>
              <a:defRPr sz="1800" b="0" i="0">
                <a:latin typeface="Calibri" pitchFamily="34" charset="0"/>
                <a:cs typeface="Calibri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8" name="Content Placeholder 2"/>
          <p:cNvSpPr>
            <a:spLocks noGrp="1"/>
          </p:cNvSpPr>
          <p:nvPr>
            <p:ph sz="half" idx="13"/>
          </p:nvPr>
        </p:nvSpPr>
        <p:spPr>
          <a:xfrm>
            <a:off x="4782310" y="1600200"/>
            <a:ext cx="4038600" cy="4525963"/>
          </a:xfrm>
        </p:spPr>
        <p:txBody>
          <a:bodyPr/>
          <a:lstStyle>
            <a:lvl1pPr>
              <a:defRPr sz="2000" b="0" i="0">
                <a:latin typeface="Calibri" pitchFamily="34" charset="0"/>
                <a:cs typeface="Calibri" pitchFamily="34" charset="0"/>
              </a:defRPr>
            </a:lvl1pPr>
            <a:lvl2pPr>
              <a:defRPr sz="2000" b="0" i="0">
                <a:latin typeface="Calibri" pitchFamily="34" charset="0"/>
                <a:cs typeface="Calibri" pitchFamily="34" charset="0"/>
              </a:defRPr>
            </a:lvl2pPr>
            <a:lvl3pPr>
              <a:defRPr sz="2000" b="0" i="0">
                <a:latin typeface="Calibri" pitchFamily="34" charset="0"/>
                <a:cs typeface="Calibri" pitchFamily="34" charset="0"/>
              </a:defRPr>
            </a:lvl3pPr>
            <a:lvl4pPr>
              <a:defRPr sz="1800" b="0" i="0">
                <a:latin typeface="Calibri" pitchFamily="34" charset="0"/>
                <a:cs typeface="Calibri" pitchFamily="34" charset="0"/>
              </a:defRPr>
            </a:lvl4pPr>
            <a:lvl5pPr>
              <a:defRPr sz="1800" b="0" i="0">
                <a:latin typeface="Calibri" pitchFamily="34" charset="0"/>
                <a:cs typeface="Calibri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4578855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3452742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Calibri" pitchFamily="34" charset="0"/>
                <a:cs typeface="Calibri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Calibri" pitchFamily="34" charset="0"/>
                <a:cs typeface="Calibri" pitchFamily="34" charset="0"/>
              </a:defRPr>
            </a:lvl1pPr>
            <a:lvl2pPr>
              <a:defRPr>
                <a:latin typeface="Calibri" pitchFamily="34" charset="0"/>
                <a:cs typeface="Calibri" pitchFamily="34" charset="0"/>
              </a:defRPr>
            </a:lvl2pPr>
            <a:lvl3pPr>
              <a:defRPr sz="1600">
                <a:latin typeface="Calibri" pitchFamily="34" charset="0"/>
                <a:cs typeface="Calibri" pitchFamily="34" charset="0"/>
              </a:defRPr>
            </a:lvl3pPr>
            <a:lvl4pPr>
              <a:defRPr sz="1400" b="0" i="0">
                <a:latin typeface="Arial Bold"/>
                <a:cs typeface="Arial Bold"/>
              </a:defRPr>
            </a:lvl4pPr>
            <a:lvl5pPr>
              <a:defRPr sz="1200">
                <a:latin typeface="Calibri" pitchFamily="34" charset="0"/>
                <a:cs typeface="Calibri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" y="6212682"/>
            <a:ext cx="3084513" cy="430212"/>
          </a:xfrm>
        </p:spPr>
        <p:txBody>
          <a:bodyPr/>
          <a:lstStyle>
            <a:lvl1pPr marL="0" indent="0">
              <a:buNone/>
              <a:defRPr sz="1000" baseline="0">
                <a:latin typeface="Calibri" pitchFamily="34" charset="0"/>
                <a:cs typeface="Calibri" pitchFamily="34" charset="0"/>
              </a:defRPr>
            </a:lvl1pPr>
          </a:lstStyle>
          <a:p>
            <a:pPr lvl="0"/>
            <a:r>
              <a:rPr lang="en-US" dirty="0" smtClean="0"/>
              <a:t>Click to edit Classification</a:t>
            </a:r>
          </a:p>
        </p:txBody>
      </p:sp>
    </p:spTree>
    <p:extLst>
      <p:ext uri="{BB962C8B-B14F-4D97-AF65-F5344CB8AC3E}">
        <p14:creationId xmlns:p14="http://schemas.microsoft.com/office/powerpoint/2010/main" val="9591953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B1F821A-7C3A-554A-93A4-6F985E9A21F0}" type="slidenum">
              <a:rPr lang="en-US"/>
              <a:pPr/>
              <a:t>‹#›</a:t>
            </a:fld>
            <a:endParaRPr lang="en-US" dirty="0"/>
          </a:p>
        </p:txBody>
      </p:sp>
      <p:sp>
        <p:nvSpPr>
          <p:cNvPr id="6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6"/>
            <a:ext cx="4038600" cy="4525963"/>
          </a:xfrm>
        </p:spPr>
        <p:txBody>
          <a:bodyPr/>
          <a:lstStyle>
            <a:lvl1pPr>
              <a:defRPr sz="2000" b="0" i="0">
                <a:latin typeface="Arial"/>
                <a:cs typeface="Arial"/>
              </a:defRPr>
            </a:lvl1pPr>
            <a:lvl2pPr>
              <a:defRPr sz="2000" b="0" i="0">
                <a:latin typeface="Arial"/>
                <a:cs typeface="Arial"/>
              </a:defRPr>
            </a:lvl2pPr>
            <a:lvl3pPr>
              <a:defRPr sz="2000" b="0" i="0">
                <a:latin typeface="Arial"/>
                <a:cs typeface="Arial"/>
              </a:defRPr>
            </a:lvl3pPr>
            <a:lvl4pPr>
              <a:defRPr sz="1800" b="0" i="0">
                <a:latin typeface="Arial Bold"/>
                <a:cs typeface="Arial Bold"/>
              </a:defRPr>
            </a:lvl4pPr>
            <a:lvl5pPr>
              <a:defRPr sz="1800" b="0" i="0">
                <a:latin typeface="Arial"/>
                <a:cs typeface="Arial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8" name="Content Placeholder 2"/>
          <p:cNvSpPr>
            <a:spLocks noGrp="1"/>
          </p:cNvSpPr>
          <p:nvPr>
            <p:ph sz="half" idx="13"/>
          </p:nvPr>
        </p:nvSpPr>
        <p:spPr>
          <a:xfrm>
            <a:off x="4782310" y="1600206"/>
            <a:ext cx="4038600" cy="4525963"/>
          </a:xfrm>
        </p:spPr>
        <p:txBody>
          <a:bodyPr/>
          <a:lstStyle>
            <a:lvl1pPr>
              <a:defRPr sz="2000" b="0" i="0">
                <a:latin typeface="Arial"/>
                <a:cs typeface="Arial"/>
              </a:defRPr>
            </a:lvl1pPr>
            <a:lvl2pPr>
              <a:defRPr sz="2000" b="0" i="0">
                <a:latin typeface="Arial"/>
                <a:cs typeface="Arial"/>
              </a:defRPr>
            </a:lvl2pPr>
            <a:lvl3pPr>
              <a:defRPr sz="2000" b="0" i="0">
                <a:latin typeface="Arial"/>
                <a:cs typeface="Arial"/>
              </a:defRPr>
            </a:lvl3pPr>
            <a:lvl4pPr>
              <a:defRPr sz="1800" b="0" i="0">
                <a:latin typeface="Arial Bold"/>
                <a:cs typeface="Arial Bold"/>
              </a:defRPr>
            </a:lvl4pPr>
            <a:lvl5pPr>
              <a:defRPr sz="1800" b="0" i="0">
                <a:latin typeface="Arial"/>
                <a:cs typeface="Arial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4" hasCustomPrompt="1"/>
          </p:nvPr>
        </p:nvSpPr>
        <p:spPr>
          <a:xfrm>
            <a:off x="457199" y="6427796"/>
            <a:ext cx="3483033" cy="189143"/>
          </a:xfrm>
        </p:spPr>
        <p:txBody>
          <a:bodyPr/>
          <a:lstStyle>
            <a:lvl1pPr marL="0" indent="0">
              <a:buNone/>
              <a:defRPr sz="1000"/>
            </a:lvl1pPr>
            <a:lvl5pPr marL="1828800" indent="0" algn="l">
              <a:buNone/>
              <a:defRPr sz="1000"/>
            </a:lvl5pPr>
          </a:lstStyle>
          <a:p>
            <a:pPr lvl="0"/>
            <a:r>
              <a:rPr lang="en-US" dirty="0" smtClean="0"/>
              <a:t>Click to edit Classification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7772885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1479940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Calibri" pitchFamily="34" charset="0"/>
                <a:cs typeface="Calibri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Calibri" pitchFamily="34" charset="0"/>
                <a:cs typeface="Calibri" pitchFamily="34" charset="0"/>
              </a:defRPr>
            </a:lvl1pPr>
            <a:lvl2pPr>
              <a:defRPr>
                <a:latin typeface="Calibri" pitchFamily="34" charset="0"/>
                <a:cs typeface="Calibri" pitchFamily="34" charset="0"/>
              </a:defRPr>
            </a:lvl2pPr>
            <a:lvl3pPr>
              <a:defRPr sz="1600">
                <a:latin typeface="Calibri" pitchFamily="34" charset="0"/>
                <a:cs typeface="Calibri" pitchFamily="34" charset="0"/>
              </a:defRPr>
            </a:lvl3pPr>
            <a:lvl4pPr>
              <a:defRPr sz="1400" b="0" i="0">
                <a:latin typeface="Arial Bold"/>
                <a:cs typeface="Arial Bold"/>
              </a:defRPr>
            </a:lvl4pPr>
            <a:lvl5pPr>
              <a:defRPr sz="1200">
                <a:latin typeface="Calibri" pitchFamily="34" charset="0"/>
                <a:cs typeface="Calibri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" y="6212682"/>
            <a:ext cx="3084513" cy="430212"/>
          </a:xfrm>
        </p:spPr>
        <p:txBody>
          <a:bodyPr/>
          <a:lstStyle>
            <a:lvl1pPr marL="0" indent="0">
              <a:buNone/>
              <a:defRPr sz="1000" baseline="0">
                <a:latin typeface="Calibri" pitchFamily="34" charset="0"/>
                <a:cs typeface="Calibri" pitchFamily="34" charset="0"/>
              </a:defRPr>
            </a:lvl1pPr>
          </a:lstStyle>
          <a:p>
            <a:pPr lvl="0"/>
            <a:r>
              <a:rPr lang="en-US" dirty="0" smtClean="0"/>
              <a:t>Click to edit Classification</a:t>
            </a:r>
          </a:p>
        </p:txBody>
      </p:sp>
    </p:spTree>
    <p:extLst>
      <p:ext uri="{BB962C8B-B14F-4D97-AF65-F5344CB8AC3E}">
        <p14:creationId xmlns:p14="http://schemas.microsoft.com/office/powerpoint/2010/main" val="214732603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6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000" b="0" i="0">
                <a:latin typeface="Calibri" pitchFamily="34" charset="0"/>
                <a:cs typeface="Calibri" pitchFamily="34" charset="0"/>
              </a:defRPr>
            </a:lvl1pPr>
            <a:lvl2pPr>
              <a:defRPr sz="2000" b="0" i="0">
                <a:latin typeface="Calibri" pitchFamily="34" charset="0"/>
                <a:cs typeface="Calibri" pitchFamily="34" charset="0"/>
              </a:defRPr>
            </a:lvl2pPr>
            <a:lvl3pPr>
              <a:defRPr sz="2000" b="0" i="0">
                <a:latin typeface="Calibri" pitchFamily="34" charset="0"/>
                <a:cs typeface="Calibri" pitchFamily="34" charset="0"/>
              </a:defRPr>
            </a:lvl3pPr>
            <a:lvl4pPr>
              <a:defRPr sz="1800" b="0" i="0">
                <a:latin typeface="Calibri" pitchFamily="34" charset="0"/>
                <a:cs typeface="Calibri" pitchFamily="34" charset="0"/>
              </a:defRPr>
            </a:lvl4pPr>
            <a:lvl5pPr>
              <a:defRPr sz="1800" b="0" i="0">
                <a:latin typeface="Calibri" pitchFamily="34" charset="0"/>
                <a:cs typeface="Calibri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8" name="Content Placeholder 2"/>
          <p:cNvSpPr>
            <a:spLocks noGrp="1"/>
          </p:cNvSpPr>
          <p:nvPr>
            <p:ph sz="half" idx="13"/>
          </p:nvPr>
        </p:nvSpPr>
        <p:spPr>
          <a:xfrm>
            <a:off x="4782310" y="1600200"/>
            <a:ext cx="4038600" cy="4525963"/>
          </a:xfrm>
        </p:spPr>
        <p:txBody>
          <a:bodyPr/>
          <a:lstStyle>
            <a:lvl1pPr>
              <a:defRPr sz="2000" b="0" i="0">
                <a:latin typeface="Calibri" pitchFamily="34" charset="0"/>
                <a:cs typeface="Calibri" pitchFamily="34" charset="0"/>
              </a:defRPr>
            </a:lvl1pPr>
            <a:lvl2pPr>
              <a:defRPr sz="2000" b="0" i="0">
                <a:latin typeface="Calibri" pitchFamily="34" charset="0"/>
                <a:cs typeface="Calibri" pitchFamily="34" charset="0"/>
              </a:defRPr>
            </a:lvl2pPr>
            <a:lvl3pPr>
              <a:defRPr sz="2000" b="0" i="0">
                <a:latin typeface="Calibri" pitchFamily="34" charset="0"/>
                <a:cs typeface="Calibri" pitchFamily="34" charset="0"/>
              </a:defRPr>
            </a:lvl3pPr>
            <a:lvl4pPr>
              <a:defRPr sz="1800" b="0" i="0">
                <a:latin typeface="Calibri" pitchFamily="34" charset="0"/>
                <a:cs typeface="Calibri" pitchFamily="34" charset="0"/>
              </a:defRPr>
            </a:lvl4pPr>
            <a:lvl5pPr>
              <a:defRPr sz="1800" b="0" i="0">
                <a:latin typeface="Calibri" pitchFamily="34" charset="0"/>
                <a:cs typeface="Calibri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38963" y="6538519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 b="1">
                <a:solidFill>
                  <a:srgbClr val="3798D2"/>
                </a:solidFill>
                <a:latin typeface="Times"/>
                <a:ea typeface="Times" charset="0"/>
                <a:cs typeface="Times"/>
              </a:defRPr>
            </a:lvl1pPr>
          </a:lstStyle>
          <a:p>
            <a:fld id="{32B77A99-F7CF-5846-AD73-A439EF31F06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0816984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79543" y="6514872"/>
            <a:ext cx="393020" cy="365125"/>
          </a:xfrm>
        </p:spPr>
        <p:txBody>
          <a:bodyPr/>
          <a:lstStyle>
            <a:lvl1pPr>
              <a:defRPr/>
            </a:lvl1pPr>
          </a:lstStyle>
          <a:p>
            <a:fld id="{9B1F821A-7C3A-554A-93A4-6F985E9A21F0}" type="slidenum">
              <a:rPr lang="en-US"/>
              <a:pPr/>
              <a:t>‹#›</a:t>
            </a:fld>
            <a:endParaRPr lang="en-US" dirty="0"/>
          </a:p>
        </p:txBody>
      </p:sp>
      <p:sp>
        <p:nvSpPr>
          <p:cNvPr id="9" name="Text Placeholder 10"/>
          <p:cNvSpPr txBox="1">
            <a:spLocks/>
          </p:cNvSpPr>
          <p:nvPr userDrawn="1"/>
        </p:nvSpPr>
        <p:spPr>
          <a:xfrm>
            <a:off x="137890" y="6584204"/>
            <a:ext cx="1616929" cy="189143"/>
          </a:xfrm>
          <a:prstGeom prst="rect">
            <a:avLst/>
          </a:prstGeom>
        </p:spPr>
        <p:txBody>
          <a:bodyPr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 kumimoji="0" lang="en-US" sz="1000" b="1" i="0" u="none" strike="noStrike" kern="1200" cap="none" spc="0" normalizeH="0" baseline="0" noProof="0" smtClean="0">
                <a:ln>
                  <a:noFill/>
                </a:ln>
                <a:solidFill>
                  <a:srgbClr val="4C4C4C"/>
                </a:solidFill>
                <a:effectLst/>
                <a:uLnTx/>
                <a:uFillTx/>
                <a:latin typeface="Arial" charset="0"/>
                <a:ea typeface="ヒラギノ角ゴ Pro W3" pitchFamily="1" charset="-128"/>
                <a:cs typeface="Arial"/>
              </a:defRPr>
            </a:lvl1pPr>
            <a:lvl2pPr marL="742950" indent="-28575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1800" b="0" i="0" kern="1200">
                <a:solidFill>
                  <a:schemeClr val="tx1"/>
                </a:solidFill>
                <a:latin typeface="Arial"/>
                <a:ea typeface="ヒラギノ角ゴ Pro W3" charset="-128"/>
                <a:cs typeface="Arial"/>
              </a:defRPr>
            </a:lvl2pPr>
            <a:lvl3pPr marL="1143000" indent="-22860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b="0" i="0" kern="1200">
                <a:solidFill>
                  <a:schemeClr val="tx1"/>
                </a:solidFill>
                <a:latin typeface="Arial Narrow"/>
                <a:ea typeface="ヒラギノ角ゴ Pro W3" charset="-128"/>
                <a:cs typeface="Arial Narrow"/>
              </a:defRPr>
            </a:lvl3pPr>
            <a:lvl4pPr marL="1600200" indent="-22860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b="1" i="0" kern="1200">
                <a:solidFill>
                  <a:schemeClr val="accent4"/>
                </a:solidFill>
                <a:latin typeface="Arial Narrow Bold"/>
                <a:ea typeface="ヒラギノ角ゴ Pro W3" charset="-128"/>
                <a:cs typeface="Arial Narrow Bold"/>
              </a:defRPr>
            </a:lvl4pPr>
            <a:lvl5pPr marL="1828800" indent="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1000" b="0" i="0" kern="1200">
                <a:solidFill>
                  <a:schemeClr val="tx1"/>
                </a:solidFill>
                <a:latin typeface="Arial Narrow"/>
                <a:ea typeface="ヒラギノ角ゴ Pro W3" charset="-128"/>
                <a:cs typeface="Arial Narrow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b="0" dirty="0">
                <a:solidFill>
                  <a:srgbClr val="0070C0"/>
                </a:solidFill>
              </a:rPr>
              <a:t>DTCC Restricted (Red) 	</a:t>
            </a:r>
          </a:p>
        </p:txBody>
      </p:sp>
      <p:sp>
        <p:nvSpPr>
          <p:cNvPr id="10" name="Text Placeholder 10"/>
          <p:cNvSpPr txBox="1">
            <a:spLocks/>
          </p:cNvSpPr>
          <p:nvPr userDrawn="1"/>
        </p:nvSpPr>
        <p:spPr>
          <a:xfrm>
            <a:off x="1465975" y="6580188"/>
            <a:ext cx="6647512" cy="193159"/>
          </a:xfrm>
          <a:prstGeom prst="rect">
            <a:avLst/>
          </a:prstGeom>
        </p:spPr>
        <p:txBody>
          <a:bodyPr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 kumimoji="0" lang="en-US" sz="1000" b="1" i="0" u="none" strike="noStrike" kern="1200" cap="none" spc="0" normalizeH="0" baseline="0" noProof="0" smtClean="0">
                <a:ln>
                  <a:noFill/>
                </a:ln>
                <a:solidFill>
                  <a:srgbClr val="4C4C4C"/>
                </a:solidFill>
                <a:effectLst/>
                <a:uLnTx/>
                <a:uFillTx/>
                <a:latin typeface="Arial" charset="0"/>
                <a:ea typeface="ヒラギノ角ゴ Pro W3" pitchFamily="1" charset="-128"/>
                <a:cs typeface="Arial"/>
              </a:defRPr>
            </a:lvl1pPr>
            <a:lvl2pPr marL="742950" indent="-28575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1800" b="0" i="0" kern="1200">
                <a:solidFill>
                  <a:schemeClr val="tx1"/>
                </a:solidFill>
                <a:latin typeface="Arial"/>
                <a:ea typeface="ヒラギノ角ゴ Pro W3" charset="-128"/>
                <a:cs typeface="Arial"/>
              </a:defRPr>
            </a:lvl2pPr>
            <a:lvl3pPr marL="1143000" indent="-22860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b="0" i="0" kern="1200">
                <a:solidFill>
                  <a:schemeClr val="tx1"/>
                </a:solidFill>
                <a:latin typeface="Arial Narrow"/>
                <a:ea typeface="ヒラギノ角ゴ Pro W3" charset="-128"/>
                <a:cs typeface="Arial Narrow"/>
              </a:defRPr>
            </a:lvl3pPr>
            <a:lvl4pPr marL="1600200" indent="-22860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b="1" i="0" kern="1200">
                <a:solidFill>
                  <a:schemeClr val="accent4"/>
                </a:solidFill>
                <a:latin typeface="Arial Narrow Bold"/>
                <a:ea typeface="ヒラギノ角ゴ Pro W3" charset="-128"/>
                <a:cs typeface="Arial Narrow Bold"/>
              </a:defRPr>
            </a:lvl4pPr>
            <a:lvl5pPr marL="1828800" indent="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1000" b="0" i="0" kern="1200">
                <a:solidFill>
                  <a:schemeClr val="tx1"/>
                </a:solidFill>
                <a:latin typeface="Arial Narrow"/>
                <a:ea typeface="ヒラギノ角ゴ Pro W3" charset="-128"/>
                <a:cs typeface="Arial Narrow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b="0" dirty="0">
                <a:solidFill>
                  <a:srgbClr val="0070C0"/>
                </a:solidFill>
              </a:rPr>
              <a:t>	Confidential Treatment Requested by DTCC/DTC/NSCC/FICC Pursuant to the Freedom of Information Act</a:t>
            </a:r>
          </a:p>
          <a:p>
            <a:endParaRPr b="0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228465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6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000" b="0" i="0">
                <a:latin typeface="Calibri" pitchFamily="34" charset="0"/>
                <a:cs typeface="Calibri" pitchFamily="34" charset="0"/>
              </a:defRPr>
            </a:lvl1pPr>
            <a:lvl2pPr>
              <a:defRPr sz="2000" b="0" i="0">
                <a:latin typeface="Calibri" pitchFamily="34" charset="0"/>
                <a:cs typeface="Calibri" pitchFamily="34" charset="0"/>
              </a:defRPr>
            </a:lvl2pPr>
            <a:lvl3pPr>
              <a:defRPr sz="2000" b="0" i="0">
                <a:latin typeface="Calibri" pitchFamily="34" charset="0"/>
                <a:cs typeface="Calibri" pitchFamily="34" charset="0"/>
              </a:defRPr>
            </a:lvl3pPr>
            <a:lvl4pPr>
              <a:defRPr sz="1800" b="0" i="0">
                <a:latin typeface="Calibri" pitchFamily="34" charset="0"/>
                <a:cs typeface="Calibri" pitchFamily="34" charset="0"/>
              </a:defRPr>
            </a:lvl4pPr>
            <a:lvl5pPr>
              <a:defRPr sz="1800" b="0" i="0">
                <a:latin typeface="Calibri" pitchFamily="34" charset="0"/>
                <a:cs typeface="Calibri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8" name="Content Placeholder 2"/>
          <p:cNvSpPr>
            <a:spLocks noGrp="1"/>
          </p:cNvSpPr>
          <p:nvPr>
            <p:ph sz="half" idx="13"/>
          </p:nvPr>
        </p:nvSpPr>
        <p:spPr>
          <a:xfrm>
            <a:off x="4782310" y="1600200"/>
            <a:ext cx="4038600" cy="4525963"/>
          </a:xfrm>
        </p:spPr>
        <p:txBody>
          <a:bodyPr/>
          <a:lstStyle>
            <a:lvl1pPr>
              <a:defRPr sz="2000" b="0" i="0">
                <a:latin typeface="Calibri" pitchFamily="34" charset="0"/>
                <a:cs typeface="Calibri" pitchFamily="34" charset="0"/>
              </a:defRPr>
            </a:lvl1pPr>
            <a:lvl2pPr>
              <a:defRPr sz="2000" b="0" i="0">
                <a:latin typeface="Calibri" pitchFamily="34" charset="0"/>
                <a:cs typeface="Calibri" pitchFamily="34" charset="0"/>
              </a:defRPr>
            </a:lvl2pPr>
            <a:lvl3pPr>
              <a:defRPr sz="2000" b="0" i="0">
                <a:latin typeface="Calibri" pitchFamily="34" charset="0"/>
                <a:cs typeface="Calibri" pitchFamily="34" charset="0"/>
              </a:defRPr>
            </a:lvl3pPr>
            <a:lvl4pPr>
              <a:defRPr sz="1800" b="0" i="0">
                <a:latin typeface="Calibri" pitchFamily="34" charset="0"/>
                <a:cs typeface="Calibri" pitchFamily="34" charset="0"/>
              </a:defRPr>
            </a:lvl4pPr>
            <a:lvl5pPr>
              <a:defRPr sz="1800" b="0" i="0">
                <a:latin typeface="Calibri" pitchFamily="34" charset="0"/>
                <a:cs typeface="Calibri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38963" y="6538519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 b="1">
                <a:solidFill>
                  <a:srgbClr val="3798D2"/>
                </a:solidFill>
                <a:latin typeface="Times"/>
                <a:ea typeface="Times" charset="0"/>
                <a:cs typeface="Times"/>
              </a:defRPr>
            </a:lvl1pPr>
          </a:lstStyle>
          <a:p>
            <a:fld id="{32B77A99-F7CF-5846-AD73-A439EF31F06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9442174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6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2"/>
            <a:ext cx="4038600" cy="4525963"/>
          </a:xfrm>
        </p:spPr>
        <p:txBody>
          <a:bodyPr/>
          <a:lstStyle>
            <a:lvl1pPr>
              <a:defRPr sz="2000" b="0" i="0">
                <a:latin typeface="Calibri" pitchFamily="34" charset="0"/>
                <a:cs typeface="Calibri" pitchFamily="34" charset="0"/>
              </a:defRPr>
            </a:lvl1pPr>
            <a:lvl2pPr>
              <a:defRPr sz="2000" b="0" i="0">
                <a:latin typeface="Calibri" pitchFamily="34" charset="0"/>
                <a:cs typeface="Calibri" pitchFamily="34" charset="0"/>
              </a:defRPr>
            </a:lvl2pPr>
            <a:lvl3pPr>
              <a:defRPr sz="2000" b="0" i="0">
                <a:latin typeface="Calibri" pitchFamily="34" charset="0"/>
                <a:cs typeface="Calibri" pitchFamily="34" charset="0"/>
              </a:defRPr>
            </a:lvl3pPr>
            <a:lvl4pPr>
              <a:defRPr sz="1800" b="0" i="0">
                <a:latin typeface="Calibri" pitchFamily="34" charset="0"/>
                <a:cs typeface="Calibri" pitchFamily="34" charset="0"/>
              </a:defRPr>
            </a:lvl4pPr>
            <a:lvl5pPr>
              <a:defRPr sz="1800" b="0" i="0">
                <a:latin typeface="Calibri" pitchFamily="34" charset="0"/>
                <a:cs typeface="Calibri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8" name="Content Placeholder 2"/>
          <p:cNvSpPr>
            <a:spLocks noGrp="1"/>
          </p:cNvSpPr>
          <p:nvPr>
            <p:ph sz="half" idx="13"/>
          </p:nvPr>
        </p:nvSpPr>
        <p:spPr>
          <a:xfrm>
            <a:off x="4782310" y="1600202"/>
            <a:ext cx="4038600" cy="4525963"/>
          </a:xfrm>
        </p:spPr>
        <p:txBody>
          <a:bodyPr/>
          <a:lstStyle>
            <a:lvl1pPr>
              <a:defRPr sz="2000" b="0" i="0">
                <a:latin typeface="Calibri" pitchFamily="34" charset="0"/>
                <a:cs typeface="Calibri" pitchFamily="34" charset="0"/>
              </a:defRPr>
            </a:lvl1pPr>
            <a:lvl2pPr>
              <a:defRPr sz="2000" b="0" i="0">
                <a:latin typeface="Calibri" pitchFamily="34" charset="0"/>
                <a:cs typeface="Calibri" pitchFamily="34" charset="0"/>
              </a:defRPr>
            </a:lvl2pPr>
            <a:lvl3pPr>
              <a:defRPr sz="2000" b="0" i="0">
                <a:latin typeface="Calibri" pitchFamily="34" charset="0"/>
                <a:cs typeface="Calibri" pitchFamily="34" charset="0"/>
              </a:defRPr>
            </a:lvl3pPr>
            <a:lvl4pPr>
              <a:defRPr sz="1800" b="0" i="0">
                <a:latin typeface="Calibri" pitchFamily="34" charset="0"/>
                <a:cs typeface="Calibri" pitchFamily="34" charset="0"/>
              </a:defRPr>
            </a:lvl4pPr>
            <a:lvl5pPr>
              <a:defRPr sz="1800" b="0" i="0">
                <a:latin typeface="Calibri" pitchFamily="34" charset="0"/>
                <a:cs typeface="Calibri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8184027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Calibri" pitchFamily="34" charset="0"/>
                <a:cs typeface="Calibri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000" b="0" i="0">
                <a:latin typeface="Calibri" pitchFamily="34" charset="0"/>
                <a:cs typeface="Calibri" pitchFamily="34" charset="0"/>
              </a:defRPr>
            </a:lvl1pPr>
            <a:lvl2pPr>
              <a:defRPr sz="2000" b="0" i="0">
                <a:latin typeface="Calibri" pitchFamily="34" charset="0"/>
                <a:cs typeface="Calibri" pitchFamily="34" charset="0"/>
              </a:defRPr>
            </a:lvl2pPr>
            <a:lvl3pPr>
              <a:defRPr sz="2000" b="0" i="0">
                <a:latin typeface="Calibri" pitchFamily="34" charset="0"/>
                <a:cs typeface="Calibri" pitchFamily="34" charset="0"/>
              </a:defRPr>
            </a:lvl3pPr>
            <a:lvl4pPr>
              <a:defRPr sz="1800" b="0" i="0">
                <a:latin typeface="Calibri" pitchFamily="34" charset="0"/>
                <a:cs typeface="Calibri" pitchFamily="34" charset="0"/>
              </a:defRPr>
            </a:lvl4pPr>
            <a:lvl5pPr>
              <a:defRPr sz="1800" b="0" i="0">
                <a:latin typeface="Calibri" pitchFamily="34" charset="0"/>
                <a:cs typeface="Calibri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8" name="Content Placeholder 2"/>
          <p:cNvSpPr>
            <a:spLocks noGrp="1"/>
          </p:cNvSpPr>
          <p:nvPr>
            <p:ph sz="half" idx="13"/>
          </p:nvPr>
        </p:nvSpPr>
        <p:spPr>
          <a:xfrm>
            <a:off x="4782310" y="1600200"/>
            <a:ext cx="4038600" cy="4525963"/>
          </a:xfrm>
        </p:spPr>
        <p:txBody>
          <a:bodyPr/>
          <a:lstStyle>
            <a:lvl1pPr>
              <a:defRPr sz="2000" b="0" i="0">
                <a:latin typeface="Calibri" pitchFamily="34" charset="0"/>
                <a:cs typeface="Calibri" pitchFamily="34" charset="0"/>
              </a:defRPr>
            </a:lvl1pPr>
            <a:lvl2pPr>
              <a:defRPr sz="2000" b="0" i="0">
                <a:latin typeface="Calibri" pitchFamily="34" charset="0"/>
                <a:cs typeface="Calibri" pitchFamily="34" charset="0"/>
              </a:defRPr>
            </a:lvl2pPr>
            <a:lvl3pPr>
              <a:defRPr sz="2000" b="0" i="0">
                <a:latin typeface="Calibri" pitchFamily="34" charset="0"/>
                <a:cs typeface="Calibri" pitchFamily="34" charset="0"/>
              </a:defRPr>
            </a:lvl3pPr>
            <a:lvl4pPr>
              <a:defRPr sz="1800" b="0" i="0">
                <a:latin typeface="Calibri" pitchFamily="34" charset="0"/>
                <a:cs typeface="Calibri" pitchFamily="34" charset="0"/>
              </a:defRPr>
            </a:lvl4pPr>
            <a:lvl5pPr>
              <a:defRPr sz="1800" b="0" i="0">
                <a:latin typeface="Calibri" pitchFamily="34" charset="0"/>
                <a:cs typeface="Calibri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6502175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Calibri" pitchFamily="34" charset="0"/>
                <a:cs typeface="Calibri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000" b="0" i="0">
                <a:latin typeface="Calibri" pitchFamily="34" charset="0"/>
                <a:cs typeface="Calibri" pitchFamily="34" charset="0"/>
              </a:defRPr>
            </a:lvl1pPr>
            <a:lvl2pPr>
              <a:defRPr sz="2000" b="0" i="0">
                <a:latin typeface="Calibri" pitchFamily="34" charset="0"/>
                <a:cs typeface="Calibri" pitchFamily="34" charset="0"/>
              </a:defRPr>
            </a:lvl2pPr>
            <a:lvl3pPr>
              <a:defRPr sz="2000" b="0" i="0">
                <a:latin typeface="Calibri" pitchFamily="34" charset="0"/>
                <a:cs typeface="Calibri" pitchFamily="34" charset="0"/>
              </a:defRPr>
            </a:lvl3pPr>
            <a:lvl4pPr>
              <a:defRPr sz="1800" b="0" i="0">
                <a:latin typeface="Calibri" pitchFamily="34" charset="0"/>
                <a:cs typeface="Calibri" pitchFamily="34" charset="0"/>
              </a:defRPr>
            </a:lvl4pPr>
            <a:lvl5pPr>
              <a:defRPr sz="1800" b="0" i="0">
                <a:latin typeface="Calibri" pitchFamily="34" charset="0"/>
                <a:cs typeface="Calibri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8" name="Content Placeholder 2"/>
          <p:cNvSpPr>
            <a:spLocks noGrp="1"/>
          </p:cNvSpPr>
          <p:nvPr>
            <p:ph sz="half" idx="13"/>
          </p:nvPr>
        </p:nvSpPr>
        <p:spPr>
          <a:xfrm>
            <a:off x="4782310" y="1600200"/>
            <a:ext cx="4038600" cy="4525963"/>
          </a:xfrm>
        </p:spPr>
        <p:txBody>
          <a:bodyPr/>
          <a:lstStyle>
            <a:lvl1pPr>
              <a:defRPr sz="2000" b="0" i="0">
                <a:latin typeface="Calibri" pitchFamily="34" charset="0"/>
                <a:cs typeface="Calibri" pitchFamily="34" charset="0"/>
              </a:defRPr>
            </a:lvl1pPr>
            <a:lvl2pPr>
              <a:defRPr sz="2000" b="0" i="0">
                <a:latin typeface="Calibri" pitchFamily="34" charset="0"/>
                <a:cs typeface="Calibri" pitchFamily="34" charset="0"/>
              </a:defRPr>
            </a:lvl2pPr>
            <a:lvl3pPr>
              <a:defRPr sz="2000" b="0" i="0">
                <a:latin typeface="Calibri" pitchFamily="34" charset="0"/>
                <a:cs typeface="Calibri" pitchFamily="34" charset="0"/>
              </a:defRPr>
            </a:lvl3pPr>
            <a:lvl4pPr>
              <a:defRPr sz="1800" b="0" i="0">
                <a:latin typeface="Calibri" pitchFamily="34" charset="0"/>
                <a:cs typeface="Calibri" pitchFamily="34" charset="0"/>
              </a:defRPr>
            </a:lvl4pPr>
            <a:lvl5pPr>
              <a:defRPr sz="1800" b="0" i="0">
                <a:latin typeface="Calibri" pitchFamily="34" charset="0"/>
                <a:cs typeface="Calibri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9656611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231577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Calibri" pitchFamily="34" charset="0"/>
                <a:cs typeface="Calibri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000" b="0" i="0">
                <a:latin typeface="Calibri" pitchFamily="34" charset="0"/>
                <a:cs typeface="Calibri" pitchFamily="34" charset="0"/>
              </a:defRPr>
            </a:lvl1pPr>
            <a:lvl2pPr>
              <a:defRPr sz="2000" b="0" i="0">
                <a:latin typeface="Calibri" pitchFamily="34" charset="0"/>
                <a:cs typeface="Calibri" pitchFamily="34" charset="0"/>
              </a:defRPr>
            </a:lvl2pPr>
            <a:lvl3pPr>
              <a:defRPr sz="2000" b="0" i="0">
                <a:latin typeface="Calibri" pitchFamily="34" charset="0"/>
                <a:cs typeface="Calibri" pitchFamily="34" charset="0"/>
              </a:defRPr>
            </a:lvl3pPr>
            <a:lvl4pPr>
              <a:defRPr sz="1800" b="0" i="0">
                <a:latin typeface="Calibri" pitchFamily="34" charset="0"/>
                <a:cs typeface="Calibri" pitchFamily="34" charset="0"/>
              </a:defRPr>
            </a:lvl4pPr>
            <a:lvl5pPr>
              <a:defRPr sz="1800" b="0" i="0">
                <a:latin typeface="Calibri" pitchFamily="34" charset="0"/>
                <a:cs typeface="Calibri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8" name="Content Placeholder 2"/>
          <p:cNvSpPr>
            <a:spLocks noGrp="1"/>
          </p:cNvSpPr>
          <p:nvPr>
            <p:ph sz="half" idx="13"/>
          </p:nvPr>
        </p:nvSpPr>
        <p:spPr>
          <a:xfrm>
            <a:off x="4782310" y="1600200"/>
            <a:ext cx="4038600" cy="4525963"/>
          </a:xfrm>
        </p:spPr>
        <p:txBody>
          <a:bodyPr/>
          <a:lstStyle>
            <a:lvl1pPr>
              <a:defRPr sz="2000" b="0" i="0">
                <a:latin typeface="Calibri" pitchFamily="34" charset="0"/>
                <a:cs typeface="Calibri" pitchFamily="34" charset="0"/>
              </a:defRPr>
            </a:lvl1pPr>
            <a:lvl2pPr>
              <a:defRPr sz="2000" b="0" i="0">
                <a:latin typeface="Calibri" pitchFamily="34" charset="0"/>
                <a:cs typeface="Calibri" pitchFamily="34" charset="0"/>
              </a:defRPr>
            </a:lvl2pPr>
            <a:lvl3pPr>
              <a:defRPr sz="2000" b="0" i="0">
                <a:latin typeface="Calibri" pitchFamily="34" charset="0"/>
                <a:cs typeface="Calibri" pitchFamily="34" charset="0"/>
              </a:defRPr>
            </a:lvl3pPr>
            <a:lvl4pPr>
              <a:defRPr sz="1800" b="0" i="0">
                <a:latin typeface="Calibri" pitchFamily="34" charset="0"/>
                <a:cs typeface="Calibri" pitchFamily="34" charset="0"/>
              </a:defRPr>
            </a:lvl4pPr>
            <a:lvl5pPr>
              <a:defRPr sz="1800" b="0" i="0">
                <a:latin typeface="Calibri" pitchFamily="34" charset="0"/>
                <a:cs typeface="Calibri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4955505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Calibri" pitchFamily="34" charset="0"/>
                <a:cs typeface="Calibri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Calibri" pitchFamily="34" charset="0"/>
                <a:cs typeface="Calibri" pitchFamily="34" charset="0"/>
              </a:defRPr>
            </a:lvl1pPr>
            <a:lvl2pPr>
              <a:defRPr>
                <a:latin typeface="Calibri" pitchFamily="34" charset="0"/>
                <a:cs typeface="Calibri" pitchFamily="34" charset="0"/>
              </a:defRPr>
            </a:lvl2pPr>
            <a:lvl3pPr>
              <a:defRPr sz="1600">
                <a:latin typeface="Calibri" pitchFamily="34" charset="0"/>
                <a:cs typeface="Calibri" pitchFamily="34" charset="0"/>
              </a:defRPr>
            </a:lvl3pPr>
            <a:lvl4pPr>
              <a:defRPr sz="1400" b="0" i="0">
                <a:latin typeface="Calibri" pitchFamily="34" charset="0"/>
                <a:cs typeface="Calibri" pitchFamily="34" charset="0"/>
              </a:defRPr>
            </a:lvl4pPr>
            <a:lvl5pPr>
              <a:defRPr sz="1200">
                <a:latin typeface="Calibri" pitchFamily="34" charset="0"/>
                <a:cs typeface="Calibri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" y="6212682"/>
            <a:ext cx="3084513" cy="430212"/>
          </a:xfrm>
        </p:spPr>
        <p:txBody>
          <a:bodyPr/>
          <a:lstStyle>
            <a:lvl1pPr marL="0" indent="0">
              <a:buNone/>
              <a:defRPr sz="1000" baseline="0">
                <a:latin typeface="Calibri" pitchFamily="34" charset="0"/>
                <a:cs typeface="Calibri" pitchFamily="34" charset="0"/>
              </a:defRPr>
            </a:lvl1pPr>
          </a:lstStyle>
          <a:p>
            <a:pPr lvl="0"/>
            <a:r>
              <a:rPr lang="en-US" dirty="0" smtClean="0"/>
              <a:t>Click to edit Classification</a:t>
            </a:r>
          </a:p>
        </p:txBody>
      </p:sp>
    </p:spTree>
    <p:extLst>
      <p:ext uri="{BB962C8B-B14F-4D97-AF65-F5344CB8AC3E}">
        <p14:creationId xmlns:p14="http://schemas.microsoft.com/office/powerpoint/2010/main" val="388238557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Calibri" pitchFamily="34" charset="0"/>
                <a:cs typeface="Calibri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Calibri" pitchFamily="34" charset="0"/>
                <a:cs typeface="Calibri" pitchFamily="34" charset="0"/>
              </a:defRPr>
            </a:lvl1pPr>
            <a:lvl2pPr>
              <a:defRPr>
                <a:latin typeface="Calibri" pitchFamily="34" charset="0"/>
                <a:cs typeface="Calibri" pitchFamily="34" charset="0"/>
              </a:defRPr>
            </a:lvl2pPr>
            <a:lvl3pPr>
              <a:defRPr sz="1600">
                <a:latin typeface="Calibri" pitchFamily="34" charset="0"/>
                <a:cs typeface="Calibri" pitchFamily="34" charset="0"/>
              </a:defRPr>
            </a:lvl3pPr>
            <a:lvl4pPr>
              <a:defRPr sz="1400" b="0" i="0">
                <a:latin typeface="Arial Bold"/>
                <a:cs typeface="Arial Bold"/>
              </a:defRPr>
            </a:lvl4pPr>
            <a:lvl5pPr>
              <a:defRPr sz="1200">
                <a:latin typeface="Calibri" pitchFamily="34" charset="0"/>
                <a:cs typeface="Calibri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" y="6212682"/>
            <a:ext cx="3084513" cy="430212"/>
          </a:xfrm>
        </p:spPr>
        <p:txBody>
          <a:bodyPr/>
          <a:lstStyle>
            <a:lvl1pPr marL="0" indent="0">
              <a:buNone/>
              <a:defRPr sz="1000" baseline="0">
                <a:latin typeface="Calibri" pitchFamily="34" charset="0"/>
                <a:cs typeface="Calibri" pitchFamily="34" charset="0"/>
              </a:defRPr>
            </a:lvl1pPr>
          </a:lstStyle>
          <a:p>
            <a:pPr lvl="0"/>
            <a:r>
              <a:rPr lang="en-US" dirty="0" smtClean="0"/>
              <a:t>Click to edit Classification</a:t>
            </a:r>
          </a:p>
        </p:txBody>
      </p:sp>
    </p:spTree>
    <p:extLst>
      <p:ext uri="{BB962C8B-B14F-4D97-AF65-F5344CB8AC3E}">
        <p14:creationId xmlns:p14="http://schemas.microsoft.com/office/powerpoint/2010/main" val="210315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3pPr>
              <a:defRPr sz="1600">
                <a:latin typeface="Arial"/>
                <a:cs typeface="Arial"/>
              </a:defRPr>
            </a:lvl3pPr>
            <a:lvl4pPr>
              <a:defRPr sz="1400" b="0" i="0">
                <a:solidFill>
                  <a:schemeClr val="accent4"/>
                </a:solidFill>
                <a:latin typeface="Arial Bold"/>
                <a:cs typeface="Arial Bold"/>
              </a:defRPr>
            </a:lvl4pPr>
            <a:lvl5pPr>
              <a:defRPr sz="1200">
                <a:latin typeface="Arial"/>
                <a:cs typeface="Arial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2B77A99-F7CF-5846-AD73-A439EF31F063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7" name="Text Placeholder 4"/>
          <p:cNvSpPr>
            <a:spLocks noGrp="1"/>
          </p:cNvSpPr>
          <p:nvPr>
            <p:ph type="body" sz="quarter" idx="13" hasCustomPrompt="1"/>
          </p:nvPr>
        </p:nvSpPr>
        <p:spPr>
          <a:xfrm>
            <a:off x="447964" y="6464732"/>
            <a:ext cx="3084513" cy="215106"/>
          </a:xfrm>
        </p:spPr>
        <p:txBody>
          <a:bodyPr/>
          <a:lstStyle>
            <a:lvl1pPr marL="0" indent="0">
              <a:buNone/>
              <a:defRPr sz="1000" baseline="0"/>
            </a:lvl1pPr>
          </a:lstStyle>
          <a:p>
            <a:pPr lvl="0"/>
            <a:r>
              <a:rPr lang="en-US" dirty="0" smtClean="0"/>
              <a:t>Click to edit Classification</a:t>
            </a:r>
          </a:p>
        </p:txBody>
      </p:sp>
    </p:spTree>
    <p:extLst>
      <p:ext uri="{BB962C8B-B14F-4D97-AF65-F5344CB8AC3E}">
        <p14:creationId xmlns:p14="http://schemas.microsoft.com/office/powerpoint/2010/main" val="199296291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41288"/>
            <a:ext cx="7945438" cy="646112"/>
          </a:xfrm>
        </p:spPr>
        <p:txBody>
          <a:bodyPr/>
          <a:lstStyle>
            <a:lvl1pPr>
              <a:defRPr>
                <a:solidFill>
                  <a:schemeClr val="accent4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 hasCustomPrompt="1"/>
          </p:nvPr>
        </p:nvSpPr>
        <p:spPr>
          <a:xfrm>
            <a:off x="447964" y="6455496"/>
            <a:ext cx="3084513" cy="215106"/>
          </a:xfrm>
        </p:spPr>
        <p:txBody>
          <a:bodyPr/>
          <a:lstStyle>
            <a:lvl1pPr marL="0" indent="0">
              <a:buNone/>
              <a:defRPr sz="1000" baseline="0"/>
            </a:lvl1pPr>
          </a:lstStyle>
          <a:p>
            <a:pPr lvl="0"/>
            <a:r>
              <a:rPr lang="en-US" dirty="0" smtClean="0"/>
              <a:t>Click to edit Classification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26012"/>
            <a:ext cx="4038600" cy="4149183"/>
          </a:xfrm>
        </p:spPr>
        <p:txBody>
          <a:bodyPr/>
          <a:lstStyle>
            <a:lvl1pPr>
              <a:defRPr sz="2000" b="0" i="0">
                <a:latin typeface="Arial"/>
                <a:cs typeface="Arial"/>
              </a:defRPr>
            </a:lvl1pPr>
            <a:lvl2pPr>
              <a:defRPr sz="2000" b="0" i="0">
                <a:latin typeface="Arial"/>
                <a:cs typeface="Arial"/>
              </a:defRPr>
            </a:lvl2pPr>
            <a:lvl3pPr>
              <a:defRPr sz="2000" b="0" i="0">
                <a:latin typeface="Arial"/>
                <a:cs typeface="Arial"/>
              </a:defRPr>
            </a:lvl3pPr>
            <a:lvl4pPr>
              <a:defRPr sz="1800" b="0" i="0">
                <a:solidFill>
                  <a:schemeClr val="accent4"/>
                </a:solidFill>
                <a:latin typeface="Arial Bold"/>
                <a:cs typeface="Arial Bold"/>
              </a:defRPr>
            </a:lvl4pPr>
            <a:lvl5pPr>
              <a:defRPr sz="1800" b="0" i="0">
                <a:latin typeface="Arial"/>
                <a:cs typeface="Arial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Content Placeholder 2"/>
          <p:cNvSpPr>
            <a:spLocks noGrp="1"/>
          </p:cNvSpPr>
          <p:nvPr>
            <p:ph sz="half" idx="14"/>
          </p:nvPr>
        </p:nvSpPr>
        <p:spPr>
          <a:xfrm>
            <a:off x="4782310" y="1626012"/>
            <a:ext cx="4038600" cy="4149183"/>
          </a:xfrm>
        </p:spPr>
        <p:txBody>
          <a:bodyPr/>
          <a:lstStyle>
            <a:lvl1pPr>
              <a:defRPr sz="2000" b="0" i="0">
                <a:latin typeface="Arial"/>
                <a:cs typeface="Arial"/>
              </a:defRPr>
            </a:lvl1pPr>
            <a:lvl2pPr>
              <a:defRPr sz="2000" b="0" i="0">
                <a:latin typeface="Arial"/>
                <a:cs typeface="Arial"/>
              </a:defRPr>
            </a:lvl2pPr>
            <a:lvl3pPr>
              <a:defRPr sz="2000" b="0" i="0">
                <a:latin typeface="Arial"/>
                <a:cs typeface="Arial"/>
              </a:defRPr>
            </a:lvl3pPr>
            <a:lvl4pPr>
              <a:defRPr sz="1800" b="0" i="0">
                <a:solidFill>
                  <a:schemeClr val="accent4"/>
                </a:solidFill>
                <a:latin typeface="Arial Bold"/>
                <a:cs typeface="Arial Bold"/>
              </a:defRPr>
            </a:lvl4pPr>
            <a:lvl5pPr>
              <a:defRPr sz="1800" b="0" i="0">
                <a:latin typeface="Arial"/>
                <a:cs typeface="Arial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478174" y="6351968"/>
            <a:ext cx="461223" cy="365125"/>
          </a:xfrm>
        </p:spPr>
        <p:txBody>
          <a:bodyPr/>
          <a:lstStyle>
            <a:lvl1pPr>
              <a:defRPr/>
            </a:lvl1pPr>
          </a:lstStyle>
          <a:p>
            <a:fld id="{2154EC22-46A1-B147-8769-917471017092}" type="slidenum">
              <a:rPr lang="en-US">
                <a:solidFill>
                  <a:prstClr val="black"/>
                </a:solidFill>
              </a:rPr>
              <a:pPr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019042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79543" y="6514872"/>
            <a:ext cx="393020" cy="365125"/>
          </a:xfrm>
        </p:spPr>
        <p:txBody>
          <a:bodyPr/>
          <a:lstStyle>
            <a:lvl1pPr>
              <a:defRPr/>
            </a:lvl1pPr>
          </a:lstStyle>
          <a:p>
            <a:fld id="{9B1F821A-7C3A-554A-93A4-6F985E9A21F0}" type="slidenum">
              <a:rPr lang="en-US"/>
              <a:pPr/>
              <a:t>‹#›</a:t>
            </a:fld>
            <a:endParaRPr lang="en-US" dirty="0"/>
          </a:p>
        </p:txBody>
      </p:sp>
      <p:sp>
        <p:nvSpPr>
          <p:cNvPr id="9" name="Text Placeholder 10"/>
          <p:cNvSpPr txBox="1">
            <a:spLocks/>
          </p:cNvSpPr>
          <p:nvPr userDrawn="1"/>
        </p:nvSpPr>
        <p:spPr>
          <a:xfrm>
            <a:off x="137890" y="6584204"/>
            <a:ext cx="1616929" cy="189143"/>
          </a:xfrm>
          <a:prstGeom prst="rect">
            <a:avLst/>
          </a:prstGeom>
        </p:spPr>
        <p:txBody>
          <a:bodyPr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 kumimoji="0" lang="en-US" sz="1000" b="1" i="0" u="none" strike="noStrike" kern="1200" cap="none" spc="0" normalizeH="0" baseline="0" noProof="0" smtClean="0">
                <a:ln>
                  <a:noFill/>
                </a:ln>
                <a:solidFill>
                  <a:srgbClr val="4C4C4C"/>
                </a:solidFill>
                <a:effectLst/>
                <a:uLnTx/>
                <a:uFillTx/>
                <a:latin typeface="Arial" charset="0"/>
                <a:ea typeface="ヒラギノ角ゴ Pro W3" pitchFamily="1" charset="-128"/>
                <a:cs typeface="Arial"/>
              </a:defRPr>
            </a:lvl1pPr>
            <a:lvl2pPr marL="742950" indent="-28575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1800" b="0" i="0" kern="1200">
                <a:solidFill>
                  <a:schemeClr val="tx1"/>
                </a:solidFill>
                <a:latin typeface="Arial"/>
                <a:ea typeface="ヒラギノ角ゴ Pro W3" charset="-128"/>
                <a:cs typeface="Arial"/>
              </a:defRPr>
            </a:lvl2pPr>
            <a:lvl3pPr marL="1143000" indent="-22860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b="0" i="0" kern="1200">
                <a:solidFill>
                  <a:schemeClr val="tx1"/>
                </a:solidFill>
                <a:latin typeface="Arial Narrow"/>
                <a:ea typeface="ヒラギノ角ゴ Pro W3" charset="-128"/>
                <a:cs typeface="Arial Narrow"/>
              </a:defRPr>
            </a:lvl3pPr>
            <a:lvl4pPr marL="1600200" indent="-22860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b="1" i="0" kern="1200">
                <a:solidFill>
                  <a:schemeClr val="accent4"/>
                </a:solidFill>
                <a:latin typeface="Arial Narrow Bold"/>
                <a:ea typeface="ヒラギノ角ゴ Pro W3" charset="-128"/>
                <a:cs typeface="Arial Narrow Bold"/>
              </a:defRPr>
            </a:lvl4pPr>
            <a:lvl5pPr marL="1828800" indent="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1000" b="0" i="0" kern="1200">
                <a:solidFill>
                  <a:schemeClr val="tx1"/>
                </a:solidFill>
                <a:latin typeface="Arial Narrow"/>
                <a:ea typeface="ヒラギノ角ゴ Pro W3" charset="-128"/>
                <a:cs typeface="Arial Narrow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b="0" dirty="0">
                <a:solidFill>
                  <a:srgbClr val="0070C0"/>
                </a:solidFill>
              </a:rPr>
              <a:t>DTCC Restricted (Red) 	</a:t>
            </a:r>
          </a:p>
        </p:txBody>
      </p:sp>
      <p:sp>
        <p:nvSpPr>
          <p:cNvPr id="10" name="Text Placeholder 10"/>
          <p:cNvSpPr txBox="1">
            <a:spLocks/>
          </p:cNvSpPr>
          <p:nvPr userDrawn="1"/>
        </p:nvSpPr>
        <p:spPr>
          <a:xfrm>
            <a:off x="1465975" y="6580188"/>
            <a:ext cx="6647512" cy="193159"/>
          </a:xfrm>
          <a:prstGeom prst="rect">
            <a:avLst/>
          </a:prstGeom>
        </p:spPr>
        <p:txBody>
          <a:bodyPr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 kumimoji="0" lang="en-US" sz="1000" b="1" i="0" u="none" strike="noStrike" kern="1200" cap="none" spc="0" normalizeH="0" baseline="0" noProof="0" smtClean="0">
                <a:ln>
                  <a:noFill/>
                </a:ln>
                <a:solidFill>
                  <a:srgbClr val="4C4C4C"/>
                </a:solidFill>
                <a:effectLst/>
                <a:uLnTx/>
                <a:uFillTx/>
                <a:latin typeface="Arial" charset="0"/>
                <a:ea typeface="ヒラギノ角ゴ Pro W3" pitchFamily="1" charset="-128"/>
                <a:cs typeface="Arial"/>
              </a:defRPr>
            </a:lvl1pPr>
            <a:lvl2pPr marL="742950" indent="-28575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1800" b="0" i="0" kern="1200">
                <a:solidFill>
                  <a:schemeClr val="tx1"/>
                </a:solidFill>
                <a:latin typeface="Arial"/>
                <a:ea typeface="ヒラギノ角ゴ Pro W3" charset="-128"/>
                <a:cs typeface="Arial"/>
              </a:defRPr>
            </a:lvl2pPr>
            <a:lvl3pPr marL="1143000" indent="-22860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b="0" i="0" kern="1200">
                <a:solidFill>
                  <a:schemeClr val="tx1"/>
                </a:solidFill>
                <a:latin typeface="Arial Narrow"/>
                <a:ea typeface="ヒラギノ角ゴ Pro W3" charset="-128"/>
                <a:cs typeface="Arial Narrow"/>
              </a:defRPr>
            </a:lvl3pPr>
            <a:lvl4pPr marL="1600200" indent="-22860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b="1" i="0" kern="1200">
                <a:solidFill>
                  <a:schemeClr val="accent4"/>
                </a:solidFill>
                <a:latin typeface="Arial Narrow Bold"/>
                <a:ea typeface="ヒラギノ角ゴ Pro W3" charset="-128"/>
                <a:cs typeface="Arial Narrow Bold"/>
              </a:defRPr>
            </a:lvl4pPr>
            <a:lvl5pPr marL="1828800" indent="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1000" b="0" i="0" kern="1200">
                <a:solidFill>
                  <a:schemeClr val="tx1"/>
                </a:solidFill>
                <a:latin typeface="Arial Narrow"/>
                <a:ea typeface="ヒラギノ角ゴ Pro W3" charset="-128"/>
                <a:cs typeface="Arial Narrow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b="0" dirty="0">
                <a:solidFill>
                  <a:srgbClr val="0070C0"/>
                </a:solidFill>
              </a:rPr>
              <a:t>	Confidential Treatment Requested by DTCC/DTC/NSCC/FICC Pursuant to the Freedom of Information Act</a:t>
            </a:r>
          </a:p>
          <a:p>
            <a:endParaRPr b="0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320850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79543" y="6514872"/>
            <a:ext cx="393020" cy="365125"/>
          </a:xfrm>
        </p:spPr>
        <p:txBody>
          <a:bodyPr/>
          <a:lstStyle>
            <a:lvl1pPr>
              <a:defRPr/>
            </a:lvl1pPr>
          </a:lstStyle>
          <a:p>
            <a:fld id="{9B1F821A-7C3A-554A-93A4-6F985E9A21F0}" type="slidenum">
              <a:rPr lang="en-US"/>
              <a:pPr/>
              <a:t>‹#›</a:t>
            </a:fld>
            <a:endParaRPr lang="en-US" dirty="0"/>
          </a:p>
        </p:txBody>
      </p:sp>
      <p:sp>
        <p:nvSpPr>
          <p:cNvPr id="9" name="Text Placeholder 10"/>
          <p:cNvSpPr txBox="1">
            <a:spLocks/>
          </p:cNvSpPr>
          <p:nvPr userDrawn="1"/>
        </p:nvSpPr>
        <p:spPr>
          <a:xfrm>
            <a:off x="137890" y="6584204"/>
            <a:ext cx="1616929" cy="189143"/>
          </a:xfrm>
          <a:prstGeom prst="rect">
            <a:avLst/>
          </a:prstGeom>
        </p:spPr>
        <p:txBody>
          <a:bodyPr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 kumimoji="0" lang="en-US" sz="1000" b="1" i="0" u="none" strike="noStrike" kern="1200" cap="none" spc="0" normalizeH="0" baseline="0" noProof="0" smtClean="0">
                <a:ln>
                  <a:noFill/>
                </a:ln>
                <a:solidFill>
                  <a:srgbClr val="4C4C4C"/>
                </a:solidFill>
                <a:effectLst/>
                <a:uLnTx/>
                <a:uFillTx/>
                <a:latin typeface="Arial" charset="0"/>
                <a:ea typeface="ヒラギノ角ゴ Pro W3" pitchFamily="1" charset="-128"/>
                <a:cs typeface="Arial"/>
              </a:defRPr>
            </a:lvl1pPr>
            <a:lvl2pPr marL="742950" indent="-28575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1800" b="0" i="0" kern="1200">
                <a:solidFill>
                  <a:schemeClr val="tx1"/>
                </a:solidFill>
                <a:latin typeface="Arial"/>
                <a:ea typeface="ヒラギノ角ゴ Pro W3" charset="-128"/>
                <a:cs typeface="Arial"/>
              </a:defRPr>
            </a:lvl2pPr>
            <a:lvl3pPr marL="1143000" indent="-22860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b="0" i="0" kern="1200">
                <a:solidFill>
                  <a:schemeClr val="tx1"/>
                </a:solidFill>
                <a:latin typeface="Arial Narrow"/>
                <a:ea typeface="ヒラギノ角ゴ Pro W3" charset="-128"/>
                <a:cs typeface="Arial Narrow"/>
              </a:defRPr>
            </a:lvl3pPr>
            <a:lvl4pPr marL="1600200" indent="-22860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b="1" i="0" kern="1200">
                <a:solidFill>
                  <a:schemeClr val="accent4"/>
                </a:solidFill>
                <a:latin typeface="Arial Narrow Bold"/>
                <a:ea typeface="ヒラギノ角ゴ Pro W3" charset="-128"/>
                <a:cs typeface="Arial Narrow Bold"/>
              </a:defRPr>
            </a:lvl4pPr>
            <a:lvl5pPr marL="1828800" indent="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1000" b="0" i="0" kern="1200">
                <a:solidFill>
                  <a:schemeClr val="tx1"/>
                </a:solidFill>
                <a:latin typeface="Arial Narrow"/>
                <a:ea typeface="ヒラギノ角ゴ Pro W3" charset="-128"/>
                <a:cs typeface="Arial Narrow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b="0" dirty="0">
                <a:solidFill>
                  <a:srgbClr val="0070C0"/>
                </a:solidFill>
              </a:rPr>
              <a:t>DTCC Restricted (Red) 	</a:t>
            </a:r>
          </a:p>
        </p:txBody>
      </p:sp>
      <p:sp>
        <p:nvSpPr>
          <p:cNvPr id="10" name="Text Placeholder 10"/>
          <p:cNvSpPr txBox="1">
            <a:spLocks/>
          </p:cNvSpPr>
          <p:nvPr userDrawn="1"/>
        </p:nvSpPr>
        <p:spPr>
          <a:xfrm>
            <a:off x="1465975" y="6580188"/>
            <a:ext cx="6647512" cy="193159"/>
          </a:xfrm>
          <a:prstGeom prst="rect">
            <a:avLst/>
          </a:prstGeom>
        </p:spPr>
        <p:txBody>
          <a:bodyPr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 kumimoji="0" lang="en-US" sz="1000" b="1" i="0" u="none" strike="noStrike" kern="1200" cap="none" spc="0" normalizeH="0" baseline="0" noProof="0" smtClean="0">
                <a:ln>
                  <a:noFill/>
                </a:ln>
                <a:solidFill>
                  <a:srgbClr val="4C4C4C"/>
                </a:solidFill>
                <a:effectLst/>
                <a:uLnTx/>
                <a:uFillTx/>
                <a:latin typeface="Arial" charset="0"/>
                <a:ea typeface="ヒラギノ角ゴ Pro W3" pitchFamily="1" charset="-128"/>
                <a:cs typeface="Arial"/>
              </a:defRPr>
            </a:lvl1pPr>
            <a:lvl2pPr marL="742950" indent="-28575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1800" b="0" i="0" kern="1200">
                <a:solidFill>
                  <a:schemeClr val="tx1"/>
                </a:solidFill>
                <a:latin typeface="Arial"/>
                <a:ea typeface="ヒラギノ角ゴ Pro W3" charset="-128"/>
                <a:cs typeface="Arial"/>
              </a:defRPr>
            </a:lvl2pPr>
            <a:lvl3pPr marL="1143000" indent="-22860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b="0" i="0" kern="1200">
                <a:solidFill>
                  <a:schemeClr val="tx1"/>
                </a:solidFill>
                <a:latin typeface="Arial Narrow"/>
                <a:ea typeface="ヒラギノ角ゴ Pro W3" charset="-128"/>
                <a:cs typeface="Arial Narrow"/>
              </a:defRPr>
            </a:lvl3pPr>
            <a:lvl4pPr marL="1600200" indent="-22860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b="1" i="0" kern="1200">
                <a:solidFill>
                  <a:schemeClr val="accent4"/>
                </a:solidFill>
                <a:latin typeface="Arial Narrow Bold"/>
                <a:ea typeface="ヒラギノ角ゴ Pro W3" charset="-128"/>
                <a:cs typeface="Arial Narrow Bold"/>
              </a:defRPr>
            </a:lvl4pPr>
            <a:lvl5pPr marL="1828800" indent="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1000" b="0" i="0" kern="1200">
                <a:solidFill>
                  <a:schemeClr val="tx1"/>
                </a:solidFill>
                <a:latin typeface="Arial Narrow"/>
                <a:ea typeface="ヒラギノ角ゴ Pro W3" charset="-128"/>
                <a:cs typeface="Arial Narrow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b="0" dirty="0">
                <a:solidFill>
                  <a:srgbClr val="0070C0"/>
                </a:solidFill>
              </a:rPr>
              <a:t>	Confidential Treatment Requested by DTCC/DTC/NSCC/FICC Pursuant to the Freedom of Information Act</a:t>
            </a:r>
          </a:p>
          <a:p>
            <a:endParaRPr b="0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043086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79543" y="6514872"/>
            <a:ext cx="393020" cy="365125"/>
          </a:xfrm>
        </p:spPr>
        <p:txBody>
          <a:bodyPr/>
          <a:lstStyle>
            <a:lvl1pPr>
              <a:defRPr/>
            </a:lvl1pPr>
          </a:lstStyle>
          <a:p>
            <a:fld id="{9B1F821A-7C3A-554A-93A4-6F985E9A21F0}" type="slidenum">
              <a:rPr lang="en-US"/>
              <a:pPr/>
              <a:t>‹#›</a:t>
            </a:fld>
            <a:endParaRPr lang="en-US" dirty="0"/>
          </a:p>
        </p:txBody>
      </p:sp>
      <p:sp>
        <p:nvSpPr>
          <p:cNvPr id="9" name="Text Placeholder 10"/>
          <p:cNvSpPr txBox="1">
            <a:spLocks/>
          </p:cNvSpPr>
          <p:nvPr userDrawn="1"/>
        </p:nvSpPr>
        <p:spPr>
          <a:xfrm>
            <a:off x="137890" y="6584204"/>
            <a:ext cx="1616929" cy="189143"/>
          </a:xfrm>
          <a:prstGeom prst="rect">
            <a:avLst/>
          </a:prstGeom>
        </p:spPr>
        <p:txBody>
          <a:bodyPr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 kumimoji="0" lang="en-US" sz="1000" b="1" i="0" u="none" strike="noStrike" kern="1200" cap="none" spc="0" normalizeH="0" baseline="0" noProof="0" smtClean="0">
                <a:ln>
                  <a:noFill/>
                </a:ln>
                <a:solidFill>
                  <a:srgbClr val="4C4C4C"/>
                </a:solidFill>
                <a:effectLst/>
                <a:uLnTx/>
                <a:uFillTx/>
                <a:latin typeface="Arial" charset="0"/>
                <a:ea typeface="ヒラギノ角ゴ Pro W3" pitchFamily="1" charset="-128"/>
                <a:cs typeface="Arial"/>
              </a:defRPr>
            </a:lvl1pPr>
            <a:lvl2pPr marL="742950" indent="-28575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1800" b="0" i="0" kern="1200">
                <a:solidFill>
                  <a:schemeClr val="tx1"/>
                </a:solidFill>
                <a:latin typeface="Arial"/>
                <a:ea typeface="ヒラギノ角ゴ Pro W3" charset="-128"/>
                <a:cs typeface="Arial"/>
              </a:defRPr>
            </a:lvl2pPr>
            <a:lvl3pPr marL="1143000" indent="-22860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b="0" i="0" kern="1200">
                <a:solidFill>
                  <a:schemeClr val="tx1"/>
                </a:solidFill>
                <a:latin typeface="Arial Narrow"/>
                <a:ea typeface="ヒラギノ角ゴ Pro W3" charset="-128"/>
                <a:cs typeface="Arial Narrow"/>
              </a:defRPr>
            </a:lvl3pPr>
            <a:lvl4pPr marL="1600200" indent="-22860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b="1" i="0" kern="1200">
                <a:solidFill>
                  <a:schemeClr val="accent4"/>
                </a:solidFill>
                <a:latin typeface="Arial Narrow Bold"/>
                <a:ea typeface="ヒラギノ角ゴ Pro W3" charset="-128"/>
                <a:cs typeface="Arial Narrow Bold"/>
              </a:defRPr>
            </a:lvl4pPr>
            <a:lvl5pPr marL="1828800" indent="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1000" b="0" i="0" kern="1200">
                <a:solidFill>
                  <a:schemeClr val="tx1"/>
                </a:solidFill>
                <a:latin typeface="Arial Narrow"/>
                <a:ea typeface="ヒラギノ角ゴ Pro W3" charset="-128"/>
                <a:cs typeface="Arial Narrow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b="0" dirty="0">
                <a:solidFill>
                  <a:srgbClr val="0070C0"/>
                </a:solidFill>
              </a:rPr>
              <a:t>DTCC Restricted (Red) 	</a:t>
            </a:r>
          </a:p>
        </p:txBody>
      </p:sp>
      <p:sp>
        <p:nvSpPr>
          <p:cNvPr id="10" name="Text Placeholder 10"/>
          <p:cNvSpPr txBox="1">
            <a:spLocks/>
          </p:cNvSpPr>
          <p:nvPr userDrawn="1"/>
        </p:nvSpPr>
        <p:spPr>
          <a:xfrm>
            <a:off x="1465975" y="6580188"/>
            <a:ext cx="6647512" cy="193159"/>
          </a:xfrm>
          <a:prstGeom prst="rect">
            <a:avLst/>
          </a:prstGeom>
        </p:spPr>
        <p:txBody>
          <a:bodyPr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 kumimoji="0" lang="en-US" sz="1000" b="1" i="0" u="none" strike="noStrike" kern="1200" cap="none" spc="0" normalizeH="0" baseline="0" noProof="0" smtClean="0">
                <a:ln>
                  <a:noFill/>
                </a:ln>
                <a:solidFill>
                  <a:srgbClr val="4C4C4C"/>
                </a:solidFill>
                <a:effectLst/>
                <a:uLnTx/>
                <a:uFillTx/>
                <a:latin typeface="Arial" charset="0"/>
                <a:ea typeface="ヒラギノ角ゴ Pro W3" pitchFamily="1" charset="-128"/>
                <a:cs typeface="Arial"/>
              </a:defRPr>
            </a:lvl1pPr>
            <a:lvl2pPr marL="742950" indent="-28575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1800" b="0" i="0" kern="1200">
                <a:solidFill>
                  <a:schemeClr val="tx1"/>
                </a:solidFill>
                <a:latin typeface="Arial"/>
                <a:ea typeface="ヒラギノ角ゴ Pro W3" charset="-128"/>
                <a:cs typeface="Arial"/>
              </a:defRPr>
            </a:lvl2pPr>
            <a:lvl3pPr marL="1143000" indent="-22860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b="0" i="0" kern="1200">
                <a:solidFill>
                  <a:schemeClr val="tx1"/>
                </a:solidFill>
                <a:latin typeface="Arial Narrow"/>
                <a:ea typeface="ヒラギノ角ゴ Pro W3" charset="-128"/>
                <a:cs typeface="Arial Narrow"/>
              </a:defRPr>
            </a:lvl3pPr>
            <a:lvl4pPr marL="1600200" indent="-22860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b="1" i="0" kern="1200">
                <a:solidFill>
                  <a:schemeClr val="accent4"/>
                </a:solidFill>
                <a:latin typeface="Arial Narrow Bold"/>
                <a:ea typeface="ヒラギノ角ゴ Pro W3" charset="-128"/>
                <a:cs typeface="Arial Narrow Bold"/>
              </a:defRPr>
            </a:lvl4pPr>
            <a:lvl5pPr marL="1828800" indent="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1000" b="0" i="0" kern="1200">
                <a:solidFill>
                  <a:schemeClr val="tx1"/>
                </a:solidFill>
                <a:latin typeface="Arial Narrow"/>
                <a:ea typeface="ヒラギノ角ゴ Pro W3" charset="-128"/>
                <a:cs typeface="Arial Narrow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b="0" dirty="0">
                <a:solidFill>
                  <a:srgbClr val="0070C0"/>
                </a:solidFill>
              </a:rPr>
              <a:t>	Confidential Treatment Requested by DTCC/DTC/NSCC/FICC Pursuant to the Freedom of Information Act</a:t>
            </a:r>
          </a:p>
          <a:p>
            <a:endParaRPr b="0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093320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79543" y="6514872"/>
            <a:ext cx="393020" cy="365125"/>
          </a:xfrm>
        </p:spPr>
        <p:txBody>
          <a:bodyPr/>
          <a:lstStyle>
            <a:lvl1pPr>
              <a:defRPr/>
            </a:lvl1pPr>
          </a:lstStyle>
          <a:p>
            <a:fld id="{9B1F821A-7C3A-554A-93A4-6F985E9A21F0}" type="slidenum">
              <a:rPr lang="en-US"/>
              <a:pPr/>
              <a:t>‹#›</a:t>
            </a:fld>
            <a:endParaRPr lang="en-US" dirty="0"/>
          </a:p>
        </p:txBody>
      </p:sp>
      <p:sp>
        <p:nvSpPr>
          <p:cNvPr id="9" name="Text Placeholder 10"/>
          <p:cNvSpPr txBox="1">
            <a:spLocks/>
          </p:cNvSpPr>
          <p:nvPr userDrawn="1"/>
        </p:nvSpPr>
        <p:spPr>
          <a:xfrm>
            <a:off x="137890" y="6584204"/>
            <a:ext cx="1616929" cy="189143"/>
          </a:xfrm>
          <a:prstGeom prst="rect">
            <a:avLst/>
          </a:prstGeom>
        </p:spPr>
        <p:txBody>
          <a:bodyPr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 kumimoji="0" lang="en-US" sz="1000" b="1" i="0" u="none" strike="noStrike" kern="1200" cap="none" spc="0" normalizeH="0" baseline="0" noProof="0" smtClean="0">
                <a:ln>
                  <a:noFill/>
                </a:ln>
                <a:solidFill>
                  <a:srgbClr val="4C4C4C"/>
                </a:solidFill>
                <a:effectLst/>
                <a:uLnTx/>
                <a:uFillTx/>
                <a:latin typeface="Arial" charset="0"/>
                <a:ea typeface="ヒラギノ角ゴ Pro W3" pitchFamily="1" charset="-128"/>
                <a:cs typeface="Arial"/>
              </a:defRPr>
            </a:lvl1pPr>
            <a:lvl2pPr marL="742950" indent="-28575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1800" b="0" i="0" kern="1200">
                <a:solidFill>
                  <a:schemeClr val="tx1"/>
                </a:solidFill>
                <a:latin typeface="Arial"/>
                <a:ea typeface="ヒラギノ角ゴ Pro W3" charset="-128"/>
                <a:cs typeface="Arial"/>
              </a:defRPr>
            </a:lvl2pPr>
            <a:lvl3pPr marL="1143000" indent="-22860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b="0" i="0" kern="1200">
                <a:solidFill>
                  <a:schemeClr val="tx1"/>
                </a:solidFill>
                <a:latin typeface="Arial Narrow"/>
                <a:ea typeface="ヒラギノ角ゴ Pro W3" charset="-128"/>
                <a:cs typeface="Arial Narrow"/>
              </a:defRPr>
            </a:lvl3pPr>
            <a:lvl4pPr marL="1600200" indent="-22860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b="1" i="0" kern="1200">
                <a:solidFill>
                  <a:schemeClr val="accent4"/>
                </a:solidFill>
                <a:latin typeface="Arial Narrow Bold"/>
                <a:ea typeface="ヒラギノ角ゴ Pro W3" charset="-128"/>
                <a:cs typeface="Arial Narrow Bold"/>
              </a:defRPr>
            </a:lvl4pPr>
            <a:lvl5pPr marL="1828800" indent="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1000" b="0" i="0" kern="1200">
                <a:solidFill>
                  <a:schemeClr val="tx1"/>
                </a:solidFill>
                <a:latin typeface="Arial Narrow"/>
                <a:ea typeface="ヒラギノ角ゴ Pro W3" charset="-128"/>
                <a:cs typeface="Arial Narrow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b="0" dirty="0">
                <a:solidFill>
                  <a:srgbClr val="0070C0"/>
                </a:solidFill>
              </a:rPr>
              <a:t>DTCC Restricted (Red) 	</a:t>
            </a:r>
          </a:p>
        </p:txBody>
      </p:sp>
      <p:sp>
        <p:nvSpPr>
          <p:cNvPr id="10" name="Text Placeholder 10"/>
          <p:cNvSpPr txBox="1">
            <a:spLocks/>
          </p:cNvSpPr>
          <p:nvPr userDrawn="1"/>
        </p:nvSpPr>
        <p:spPr>
          <a:xfrm>
            <a:off x="1465975" y="6580188"/>
            <a:ext cx="6647512" cy="193159"/>
          </a:xfrm>
          <a:prstGeom prst="rect">
            <a:avLst/>
          </a:prstGeom>
        </p:spPr>
        <p:txBody>
          <a:bodyPr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 kumimoji="0" lang="en-US" sz="1000" b="1" i="0" u="none" strike="noStrike" kern="1200" cap="none" spc="0" normalizeH="0" baseline="0" noProof="0" smtClean="0">
                <a:ln>
                  <a:noFill/>
                </a:ln>
                <a:solidFill>
                  <a:srgbClr val="4C4C4C"/>
                </a:solidFill>
                <a:effectLst/>
                <a:uLnTx/>
                <a:uFillTx/>
                <a:latin typeface="Arial" charset="0"/>
                <a:ea typeface="ヒラギノ角ゴ Pro W3" pitchFamily="1" charset="-128"/>
                <a:cs typeface="Arial"/>
              </a:defRPr>
            </a:lvl1pPr>
            <a:lvl2pPr marL="742950" indent="-28575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1800" b="0" i="0" kern="1200">
                <a:solidFill>
                  <a:schemeClr val="tx1"/>
                </a:solidFill>
                <a:latin typeface="Arial"/>
                <a:ea typeface="ヒラギノ角ゴ Pro W3" charset="-128"/>
                <a:cs typeface="Arial"/>
              </a:defRPr>
            </a:lvl2pPr>
            <a:lvl3pPr marL="1143000" indent="-22860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b="0" i="0" kern="1200">
                <a:solidFill>
                  <a:schemeClr val="tx1"/>
                </a:solidFill>
                <a:latin typeface="Arial Narrow"/>
                <a:ea typeface="ヒラギノ角ゴ Pro W3" charset="-128"/>
                <a:cs typeface="Arial Narrow"/>
              </a:defRPr>
            </a:lvl3pPr>
            <a:lvl4pPr marL="1600200" indent="-22860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b="1" i="0" kern="1200">
                <a:solidFill>
                  <a:schemeClr val="accent4"/>
                </a:solidFill>
                <a:latin typeface="Arial Narrow Bold"/>
                <a:ea typeface="ヒラギノ角ゴ Pro W3" charset="-128"/>
                <a:cs typeface="Arial Narrow Bold"/>
              </a:defRPr>
            </a:lvl4pPr>
            <a:lvl5pPr marL="1828800" indent="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1000" b="0" i="0" kern="1200">
                <a:solidFill>
                  <a:schemeClr val="tx1"/>
                </a:solidFill>
                <a:latin typeface="Arial Narrow"/>
                <a:ea typeface="ヒラギノ角ゴ Pro W3" charset="-128"/>
                <a:cs typeface="Arial Narrow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b="0" dirty="0">
                <a:solidFill>
                  <a:srgbClr val="0070C0"/>
                </a:solidFill>
              </a:rPr>
              <a:t>	Confidential Treatment Requested by DTCC/DTC/NSCC/FICC Pursuant to the Freedom of Information Act</a:t>
            </a:r>
          </a:p>
          <a:p>
            <a:endParaRPr b="0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95399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6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000" b="0" i="0">
                <a:latin typeface="Calibri" pitchFamily="34" charset="0"/>
                <a:cs typeface="Calibri" pitchFamily="34" charset="0"/>
              </a:defRPr>
            </a:lvl1pPr>
            <a:lvl2pPr>
              <a:defRPr sz="2000" b="0" i="0">
                <a:latin typeface="Calibri" pitchFamily="34" charset="0"/>
                <a:cs typeface="Calibri" pitchFamily="34" charset="0"/>
              </a:defRPr>
            </a:lvl2pPr>
            <a:lvl3pPr>
              <a:defRPr sz="2000" b="0" i="0">
                <a:latin typeface="Calibri" pitchFamily="34" charset="0"/>
                <a:cs typeface="Calibri" pitchFamily="34" charset="0"/>
              </a:defRPr>
            </a:lvl3pPr>
            <a:lvl4pPr>
              <a:defRPr sz="1800" b="0" i="0">
                <a:latin typeface="Calibri" pitchFamily="34" charset="0"/>
                <a:cs typeface="Calibri" pitchFamily="34" charset="0"/>
              </a:defRPr>
            </a:lvl4pPr>
            <a:lvl5pPr>
              <a:defRPr sz="1800" b="0" i="0">
                <a:latin typeface="Calibri" pitchFamily="34" charset="0"/>
                <a:cs typeface="Calibri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8" name="Content Placeholder 2"/>
          <p:cNvSpPr>
            <a:spLocks noGrp="1"/>
          </p:cNvSpPr>
          <p:nvPr>
            <p:ph sz="half" idx="13"/>
          </p:nvPr>
        </p:nvSpPr>
        <p:spPr>
          <a:xfrm>
            <a:off x="4782310" y="1600200"/>
            <a:ext cx="4038600" cy="4525963"/>
          </a:xfrm>
        </p:spPr>
        <p:txBody>
          <a:bodyPr/>
          <a:lstStyle>
            <a:lvl1pPr>
              <a:defRPr sz="2000" b="0" i="0">
                <a:latin typeface="Calibri" pitchFamily="34" charset="0"/>
                <a:cs typeface="Calibri" pitchFamily="34" charset="0"/>
              </a:defRPr>
            </a:lvl1pPr>
            <a:lvl2pPr>
              <a:defRPr sz="2000" b="0" i="0">
                <a:latin typeface="Calibri" pitchFamily="34" charset="0"/>
                <a:cs typeface="Calibri" pitchFamily="34" charset="0"/>
              </a:defRPr>
            </a:lvl2pPr>
            <a:lvl3pPr>
              <a:defRPr sz="2000" b="0" i="0">
                <a:latin typeface="Calibri" pitchFamily="34" charset="0"/>
                <a:cs typeface="Calibri" pitchFamily="34" charset="0"/>
              </a:defRPr>
            </a:lvl3pPr>
            <a:lvl4pPr>
              <a:defRPr sz="1800" b="0" i="0">
                <a:latin typeface="Calibri" pitchFamily="34" charset="0"/>
                <a:cs typeface="Calibri" pitchFamily="34" charset="0"/>
              </a:defRPr>
            </a:lvl4pPr>
            <a:lvl5pPr>
              <a:defRPr sz="1800" b="0" i="0">
                <a:latin typeface="Calibri" pitchFamily="34" charset="0"/>
                <a:cs typeface="Calibri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38963" y="6538519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 b="1">
                <a:solidFill>
                  <a:srgbClr val="3798D2"/>
                </a:solidFill>
                <a:latin typeface="Times"/>
                <a:ea typeface="Times" charset="0"/>
                <a:cs typeface="Times"/>
              </a:defRPr>
            </a:lvl1pPr>
          </a:lstStyle>
          <a:p>
            <a:fld id="{32B77A99-F7CF-5846-AD73-A439EF31F06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2376421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3pPr>
              <a:defRPr sz="1600">
                <a:latin typeface="Calibri" pitchFamily="34" charset="0"/>
                <a:cs typeface="Calibri" pitchFamily="34" charset="0"/>
              </a:defRPr>
            </a:lvl3pPr>
            <a:lvl4pPr>
              <a:defRPr sz="1400" b="0" i="0">
                <a:latin typeface="Calibri" pitchFamily="34" charset="0"/>
                <a:cs typeface="Calibri" pitchFamily="34" charset="0"/>
              </a:defRPr>
            </a:lvl4pPr>
            <a:lvl5pPr>
              <a:defRPr sz="1200">
                <a:latin typeface="Calibri" pitchFamily="34" charset="0"/>
                <a:cs typeface="Calibri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154EC22-46A1-B147-8769-917471017092}" type="slidenum">
              <a:rPr lang="en-US"/>
              <a:pPr/>
              <a:t>‹#›</a:t>
            </a:fld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" y="6212682"/>
            <a:ext cx="3084513" cy="430212"/>
          </a:xfrm>
        </p:spPr>
        <p:txBody>
          <a:bodyPr/>
          <a:lstStyle>
            <a:lvl1pPr marL="0" indent="0">
              <a:buNone/>
              <a:defRPr sz="1000" baseline="0"/>
            </a:lvl1pPr>
          </a:lstStyle>
          <a:p>
            <a:pPr lvl="0"/>
            <a:r>
              <a:rPr lang="en-US" dirty="0" smtClean="0"/>
              <a:t>Click to edit Classification</a:t>
            </a:r>
          </a:p>
        </p:txBody>
      </p:sp>
    </p:spTree>
    <p:extLst>
      <p:ext uri="{BB962C8B-B14F-4D97-AF65-F5344CB8AC3E}">
        <p14:creationId xmlns:p14="http://schemas.microsoft.com/office/powerpoint/2010/main" val="54362779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lide_BKGRND_Corp.jp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291" y="0"/>
            <a:ext cx="9139418" cy="6858000"/>
          </a:xfrm>
          <a:prstGeom prst="rect">
            <a:avLst/>
          </a:prstGeom>
        </p:spPr>
      </p:pic>
      <p:sp>
        <p:nvSpPr>
          <p:cNvPr id="6" name="Rectangle 5"/>
          <p:cNvSpPr/>
          <p:nvPr userDrawn="1"/>
        </p:nvSpPr>
        <p:spPr>
          <a:xfrm>
            <a:off x="0" y="0"/>
            <a:ext cx="9144000" cy="3727420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13" descr="dtcc_rev_rgb [Converted].png"/>
          <p:cNvPicPr>
            <a:picLocks noChangeAspect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7432675" y="336550"/>
            <a:ext cx="1206500" cy="293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799" y="2859765"/>
            <a:ext cx="8164377" cy="915059"/>
          </a:xfrm>
        </p:spPr>
        <p:txBody>
          <a:bodyPr>
            <a:normAutofit/>
          </a:bodyPr>
          <a:lstStyle>
            <a:lvl1pPr algn="l">
              <a:defRPr sz="3800" b="0" i="0">
                <a:ln>
                  <a:noFill/>
                </a:ln>
                <a:solidFill>
                  <a:schemeClr val="accent4"/>
                </a:solidFill>
                <a:latin typeface="Arial Bold"/>
                <a:cs typeface="Arial Bold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pic>
        <p:nvPicPr>
          <p:cNvPr id="7" name="Picture 6" descr="DTCC_pos_4cp.jpg"/>
          <p:cNvPicPr>
            <a:picLocks noChangeAspect="1"/>
          </p:cNvPicPr>
          <p:nvPr userDrawn="1"/>
        </p:nvPicPr>
        <p:blipFill>
          <a:blip r:embed="rId4">
            <a:biLevel thresh="50000"/>
          </a:blip>
          <a:stretch>
            <a:fillRect/>
          </a:stretch>
        </p:blipFill>
        <p:spPr>
          <a:xfrm>
            <a:off x="7432675" y="336550"/>
            <a:ext cx="1277126" cy="31045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90067950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6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000" b="0" i="0">
                <a:latin typeface="Calibri" pitchFamily="34" charset="0"/>
                <a:cs typeface="Calibri" pitchFamily="34" charset="0"/>
              </a:defRPr>
            </a:lvl1pPr>
            <a:lvl2pPr>
              <a:defRPr sz="2000" b="0" i="0">
                <a:latin typeface="Calibri" pitchFamily="34" charset="0"/>
                <a:cs typeface="Calibri" pitchFamily="34" charset="0"/>
              </a:defRPr>
            </a:lvl2pPr>
            <a:lvl3pPr>
              <a:defRPr sz="2000" b="0" i="0">
                <a:latin typeface="Calibri" pitchFamily="34" charset="0"/>
                <a:cs typeface="Calibri" pitchFamily="34" charset="0"/>
              </a:defRPr>
            </a:lvl3pPr>
            <a:lvl4pPr>
              <a:defRPr sz="1800" b="0" i="0">
                <a:latin typeface="Calibri" pitchFamily="34" charset="0"/>
                <a:cs typeface="Calibri" pitchFamily="34" charset="0"/>
              </a:defRPr>
            </a:lvl4pPr>
            <a:lvl5pPr>
              <a:defRPr sz="1800" b="0" i="0">
                <a:latin typeface="Calibri" pitchFamily="34" charset="0"/>
                <a:cs typeface="Calibri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8" name="Content Placeholder 2"/>
          <p:cNvSpPr>
            <a:spLocks noGrp="1"/>
          </p:cNvSpPr>
          <p:nvPr>
            <p:ph sz="half" idx="13"/>
          </p:nvPr>
        </p:nvSpPr>
        <p:spPr>
          <a:xfrm>
            <a:off x="4782310" y="1600200"/>
            <a:ext cx="4038600" cy="4525963"/>
          </a:xfrm>
        </p:spPr>
        <p:txBody>
          <a:bodyPr/>
          <a:lstStyle>
            <a:lvl1pPr>
              <a:defRPr sz="2000" b="0" i="0">
                <a:latin typeface="Calibri" pitchFamily="34" charset="0"/>
                <a:cs typeface="Calibri" pitchFamily="34" charset="0"/>
              </a:defRPr>
            </a:lvl1pPr>
            <a:lvl2pPr>
              <a:defRPr sz="2000" b="0" i="0">
                <a:latin typeface="Calibri" pitchFamily="34" charset="0"/>
                <a:cs typeface="Calibri" pitchFamily="34" charset="0"/>
              </a:defRPr>
            </a:lvl2pPr>
            <a:lvl3pPr>
              <a:defRPr sz="2000" b="0" i="0">
                <a:latin typeface="Calibri" pitchFamily="34" charset="0"/>
                <a:cs typeface="Calibri" pitchFamily="34" charset="0"/>
              </a:defRPr>
            </a:lvl3pPr>
            <a:lvl4pPr>
              <a:defRPr sz="1800" b="0" i="0">
                <a:latin typeface="Calibri" pitchFamily="34" charset="0"/>
                <a:cs typeface="Calibri" pitchFamily="34" charset="0"/>
              </a:defRPr>
            </a:lvl4pPr>
            <a:lvl5pPr>
              <a:defRPr sz="1800" b="0" i="0">
                <a:latin typeface="Calibri" pitchFamily="34" charset="0"/>
                <a:cs typeface="Calibri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38963" y="6538519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 b="1">
                <a:solidFill>
                  <a:srgbClr val="3798D2"/>
                </a:solidFill>
                <a:latin typeface="Times"/>
                <a:ea typeface="Times" charset="0"/>
                <a:cs typeface="Times"/>
              </a:defRPr>
            </a:lvl1pPr>
          </a:lstStyle>
          <a:p>
            <a:fld id="{32B77A99-F7CF-5846-AD73-A439EF31F06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7775026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3pPr>
              <a:defRPr sz="1600">
                <a:latin typeface="Arial"/>
                <a:cs typeface="Arial"/>
              </a:defRPr>
            </a:lvl3pPr>
            <a:lvl4pPr>
              <a:defRPr sz="1400" b="0" i="0">
                <a:latin typeface="Arial Bold"/>
                <a:cs typeface="Arial Bold"/>
              </a:defRPr>
            </a:lvl4pPr>
            <a:lvl5pPr>
              <a:defRPr sz="1200">
                <a:latin typeface="Arial"/>
                <a:cs typeface="Arial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154EC22-46A1-B147-8769-917471017092}" type="slidenum">
              <a:rPr lang="en-US"/>
              <a:pPr/>
              <a:t>‹#›</a:t>
            </a:fld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" y="6212682"/>
            <a:ext cx="3084513" cy="430212"/>
          </a:xfrm>
        </p:spPr>
        <p:txBody>
          <a:bodyPr/>
          <a:lstStyle>
            <a:lvl1pPr marL="0" indent="0">
              <a:buNone/>
              <a:defRPr sz="1000" baseline="0"/>
            </a:lvl1pPr>
          </a:lstStyle>
          <a:p>
            <a:pPr lvl="0"/>
            <a:r>
              <a:rPr lang="en-US" dirty="0" smtClean="0"/>
              <a:t>Click to edit Classification</a:t>
            </a:r>
          </a:p>
        </p:txBody>
      </p:sp>
    </p:spTree>
    <p:extLst>
      <p:ext uri="{BB962C8B-B14F-4D97-AF65-F5344CB8AC3E}">
        <p14:creationId xmlns:p14="http://schemas.microsoft.com/office/powerpoint/2010/main" val="345295657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6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000" b="0" i="0">
                <a:latin typeface="Calibri" pitchFamily="34" charset="0"/>
                <a:cs typeface="Calibri" pitchFamily="34" charset="0"/>
              </a:defRPr>
            </a:lvl1pPr>
            <a:lvl2pPr>
              <a:defRPr sz="2000" b="0" i="0">
                <a:latin typeface="Calibri" pitchFamily="34" charset="0"/>
                <a:cs typeface="Calibri" pitchFamily="34" charset="0"/>
              </a:defRPr>
            </a:lvl2pPr>
            <a:lvl3pPr>
              <a:defRPr sz="2000" b="0" i="0">
                <a:latin typeface="Calibri" pitchFamily="34" charset="0"/>
                <a:cs typeface="Calibri" pitchFamily="34" charset="0"/>
              </a:defRPr>
            </a:lvl3pPr>
            <a:lvl4pPr>
              <a:defRPr sz="1800" b="0" i="0">
                <a:latin typeface="Calibri" pitchFamily="34" charset="0"/>
                <a:cs typeface="Calibri" pitchFamily="34" charset="0"/>
              </a:defRPr>
            </a:lvl4pPr>
            <a:lvl5pPr>
              <a:defRPr sz="1800" b="0" i="0">
                <a:latin typeface="Calibri" pitchFamily="34" charset="0"/>
                <a:cs typeface="Calibri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8" name="Content Placeholder 2"/>
          <p:cNvSpPr>
            <a:spLocks noGrp="1"/>
          </p:cNvSpPr>
          <p:nvPr>
            <p:ph sz="half" idx="13"/>
          </p:nvPr>
        </p:nvSpPr>
        <p:spPr>
          <a:xfrm>
            <a:off x="4782310" y="1600200"/>
            <a:ext cx="4038600" cy="4525963"/>
          </a:xfrm>
        </p:spPr>
        <p:txBody>
          <a:bodyPr/>
          <a:lstStyle>
            <a:lvl1pPr>
              <a:defRPr sz="2000" b="0" i="0">
                <a:latin typeface="Calibri" pitchFamily="34" charset="0"/>
                <a:cs typeface="Calibri" pitchFamily="34" charset="0"/>
              </a:defRPr>
            </a:lvl1pPr>
            <a:lvl2pPr>
              <a:defRPr sz="2000" b="0" i="0">
                <a:latin typeface="Calibri" pitchFamily="34" charset="0"/>
                <a:cs typeface="Calibri" pitchFamily="34" charset="0"/>
              </a:defRPr>
            </a:lvl2pPr>
            <a:lvl3pPr>
              <a:defRPr sz="2000" b="0" i="0">
                <a:latin typeface="Calibri" pitchFamily="34" charset="0"/>
                <a:cs typeface="Calibri" pitchFamily="34" charset="0"/>
              </a:defRPr>
            </a:lvl3pPr>
            <a:lvl4pPr>
              <a:defRPr sz="1800" b="0" i="0">
                <a:latin typeface="Calibri" pitchFamily="34" charset="0"/>
                <a:cs typeface="Calibri" pitchFamily="34" charset="0"/>
              </a:defRPr>
            </a:lvl4pPr>
            <a:lvl5pPr>
              <a:defRPr sz="1800" b="0" i="0">
                <a:latin typeface="Calibri" pitchFamily="34" charset="0"/>
                <a:cs typeface="Calibri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38963" y="6538519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 b="1">
                <a:solidFill>
                  <a:srgbClr val="3798D2"/>
                </a:solidFill>
                <a:latin typeface="Times"/>
                <a:ea typeface="Times" charset="0"/>
                <a:cs typeface="Times"/>
              </a:defRPr>
            </a:lvl1pPr>
          </a:lstStyle>
          <a:p>
            <a:fld id="{32B77A99-F7CF-5846-AD73-A439EF31F06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8965048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3pPr>
              <a:defRPr sz="1600">
                <a:latin typeface="Arial"/>
                <a:cs typeface="Arial"/>
              </a:defRPr>
            </a:lvl3pPr>
            <a:lvl4pPr>
              <a:defRPr sz="1400" b="0" i="0">
                <a:latin typeface="Arial Bold"/>
                <a:cs typeface="Arial Bold"/>
              </a:defRPr>
            </a:lvl4pPr>
            <a:lvl5pPr>
              <a:defRPr sz="1200">
                <a:latin typeface="Arial"/>
                <a:cs typeface="Arial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154EC22-46A1-B147-8769-917471017092}" type="slidenum">
              <a:rPr lang="en-US"/>
              <a:pPr/>
              <a:t>‹#›</a:t>
            </a:fld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" y="6212682"/>
            <a:ext cx="3084513" cy="430212"/>
          </a:xfrm>
        </p:spPr>
        <p:txBody>
          <a:bodyPr/>
          <a:lstStyle>
            <a:lvl1pPr marL="0" indent="0">
              <a:buNone/>
              <a:defRPr sz="1000" baseline="0"/>
            </a:lvl1pPr>
          </a:lstStyle>
          <a:p>
            <a:pPr lvl="0"/>
            <a:r>
              <a:rPr lang="en-US" dirty="0" smtClean="0"/>
              <a:t>Click to edit Classification</a:t>
            </a:r>
          </a:p>
        </p:txBody>
      </p:sp>
    </p:spTree>
    <p:extLst>
      <p:ext uri="{BB962C8B-B14F-4D97-AF65-F5344CB8AC3E}">
        <p14:creationId xmlns:p14="http://schemas.microsoft.com/office/powerpoint/2010/main" val="82860436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6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000" b="0" i="0">
                <a:latin typeface="Calibri" pitchFamily="34" charset="0"/>
                <a:cs typeface="Calibri" pitchFamily="34" charset="0"/>
              </a:defRPr>
            </a:lvl1pPr>
            <a:lvl2pPr>
              <a:defRPr sz="2000" b="0" i="0">
                <a:latin typeface="Calibri" pitchFamily="34" charset="0"/>
                <a:cs typeface="Calibri" pitchFamily="34" charset="0"/>
              </a:defRPr>
            </a:lvl2pPr>
            <a:lvl3pPr>
              <a:defRPr sz="2000" b="0" i="0">
                <a:latin typeface="Calibri" pitchFamily="34" charset="0"/>
                <a:cs typeface="Calibri" pitchFamily="34" charset="0"/>
              </a:defRPr>
            </a:lvl3pPr>
            <a:lvl4pPr>
              <a:defRPr sz="1800" b="0" i="0">
                <a:latin typeface="Calibri" pitchFamily="34" charset="0"/>
                <a:cs typeface="Calibri" pitchFamily="34" charset="0"/>
              </a:defRPr>
            </a:lvl4pPr>
            <a:lvl5pPr>
              <a:defRPr sz="1800" b="0" i="0">
                <a:latin typeface="Calibri" pitchFamily="34" charset="0"/>
                <a:cs typeface="Calibri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8" name="Content Placeholder 2"/>
          <p:cNvSpPr>
            <a:spLocks noGrp="1"/>
          </p:cNvSpPr>
          <p:nvPr>
            <p:ph sz="half" idx="13"/>
          </p:nvPr>
        </p:nvSpPr>
        <p:spPr>
          <a:xfrm>
            <a:off x="4782310" y="1600200"/>
            <a:ext cx="4038600" cy="4525963"/>
          </a:xfrm>
        </p:spPr>
        <p:txBody>
          <a:bodyPr/>
          <a:lstStyle>
            <a:lvl1pPr>
              <a:defRPr sz="2000" b="0" i="0">
                <a:latin typeface="Calibri" pitchFamily="34" charset="0"/>
                <a:cs typeface="Calibri" pitchFamily="34" charset="0"/>
              </a:defRPr>
            </a:lvl1pPr>
            <a:lvl2pPr>
              <a:defRPr sz="2000" b="0" i="0">
                <a:latin typeface="Calibri" pitchFamily="34" charset="0"/>
                <a:cs typeface="Calibri" pitchFamily="34" charset="0"/>
              </a:defRPr>
            </a:lvl2pPr>
            <a:lvl3pPr>
              <a:defRPr sz="2000" b="0" i="0">
                <a:latin typeface="Calibri" pitchFamily="34" charset="0"/>
                <a:cs typeface="Calibri" pitchFamily="34" charset="0"/>
              </a:defRPr>
            </a:lvl3pPr>
            <a:lvl4pPr>
              <a:defRPr sz="1800" b="0" i="0">
                <a:latin typeface="Calibri" pitchFamily="34" charset="0"/>
                <a:cs typeface="Calibri" pitchFamily="34" charset="0"/>
              </a:defRPr>
            </a:lvl4pPr>
            <a:lvl5pPr>
              <a:defRPr sz="1800" b="0" i="0">
                <a:latin typeface="Calibri" pitchFamily="34" charset="0"/>
                <a:cs typeface="Calibri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38963" y="6538519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 b="1">
                <a:solidFill>
                  <a:srgbClr val="3798D2"/>
                </a:solidFill>
                <a:latin typeface="Times"/>
                <a:ea typeface="Times" charset="0"/>
                <a:cs typeface="Times"/>
              </a:defRPr>
            </a:lvl1pPr>
          </a:lstStyle>
          <a:p>
            <a:fld id="{32B77A99-F7CF-5846-AD73-A439EF31F06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3729798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3pPr>
              <a:defRPr sz="1600">
                <a:latin typeface="Arial"/>
                <a:cs typeface="Arial"/>
              </a:defRPr>
            </a:lvl3pPr>
            <a:lvl4pPr>
              <a:defRPr sz="1400" b="0" i="0">
                <a:latin typeface="Arial Bold"/>
                <a:cs typeface="Arial Bold"/>
              </a:defRPr>
            </a:lvl4pPr>
            <a:lvl5pPr>
              <a:defRPr sz="1200">
                <a:latin typeface="Arial"/>
                <a:cs typeface="Arial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154EC22-46A1-B147-8769-917471017092}" type="slidenum">
              <a:rPr lang="en-US"/>
              <a:pPr/>
              <a:t>‹#›</a:t>
            </a:fld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" y="6212682"/>
            <a:ext cx="3084513" cy="430212"/>
          </a:xfrm>
        </p:spPr>
        <p:txBody>
          <a:bodyPr/>
          <a:lstStyle>
            <a:lvl1pPr marL="0" indent="0">
              <a:buNone/>
              <a:defRPr sz="1000" baseline="0"/>
            </a:lvl1pPr>
          </a:lstStyle>
          <a:p>
            <a:pPr lvl="0"/>
            <a:r>
              <a:rPr lang="en-US" dirty="0" smtClean="0"/>
              <a:t>Click to edit Classification</a:t>
            </a:r>
          </a:p>
        </p:txBody>
      </p:sp>
    </p:spTree>
    <p:extLst>
      <p:ext uri="{BB962C8B-B14F-4D97-AF65-F5344CB8AC3E}">
        <p14:creationId xmlns:p14="http://schemas.microsoft.com/office/powerpoint/2010/main" val="255229204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6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000" b="0" i="0">
                <a:latin typeface="Calibri" pitchFamily="34" charset="0"/>
                <a:cs typeface="Calibri" pitchFamily="34" charset="0"/>
              </a:defRPr>
            </a:lvl1pPr>
            <a:lvl2pPr>
              <a:defRPr sz="2000" b="0" i="0">
                <a:latin typeface="Calibri" pitchFamily="34" charset="0"/>
                <a:cs typeface="Calibri" pitchFamily="34" charset="0"/>
              </a:defRPr>
            </a:lvl2pPr>
            <a:lvl3pPr>
              <a:defRPr sz="2000" b="0" i="0">
                <a:latin typeface="Calibri" pitchFamily="34" charset="0"/>
                <a:cs typeface="Calibri" pitchFamily="34" charset="0"/>
              </a:defRPr>
            </a:lvl3pPr>
            <a:lvl4pPr>
              <a:defRPr sz="1800" b="0" i="0">
                <a:latin typeface="Calibri" pitchFamily="34" charset="0"/>
                <a:cs typeface="Calibri" pitchFamily="34" charset="0"/>
              </a:defRPr>
            </a:lvl4pPr>
            <a:lvl5pPr>
              <a:defRPr sz="1800" b="0" i="0">
                <a:latin typeface="Calibri" pitchFamily="34" charset="0"/>
                <a:cs typeface="Calibri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8" name="Content Placeholder 2"/>
          <p:cNvSpPr>
            <a:spLocks noGrp="1"/>
          </p:cNvSpPr>
          <p:nvPr>
            <p:ph sz="half" idx="13"/>
          </p:nvPr>
        </p:nvSpPr>
        <p:spPr>
          <a:xfrm>
            <a:off x="4782310" y="1600200"/>
            <a:ext cx="4038600" cy="4525963"/>
          </a:xfrm>
        </p:spPr>
        <p:txBody>
          <a:bodyPr/>
          <a:lstStyle>
            <a:lvl1pPr>
              <a:defRPr sz="2000" b="0" i="0">
                <a:latin typeface="Calibri" pitchFamily="34" charset="0"/>
                <a:cs typeface="Calibri" pitchFamily="34" charset="0"/>
              </a:defRPr>
            </a:lvl1pPr>
            <a:lvl2pPr>
              <a:defRPr sz="2000" b="0" i="0">
                <a:latin typeface="Calibri" pitchFamily="34" charset="0"/>
                <a:cs typeface="Calibri" pitchFamily="34" charset="0"/>
              </a:defRPr>
            </a:lvl2pPr>
            <a:lvl3pPr>
              <a:defRPr sz="2000" b="0" i="0">
                <a:latin typeface="Calibri" pitchFamily="34" charset="0"/>
                <a:cs typeface="Calibri" pitchFamily="34" charset="0"/>
              </a:defRPr>
            </a:lvl3pPr>
            <a:lvl4pPr>
              <a:defRPr sz="1800" b="0" i="0">
                <a:latin typeface="Calibri" pitchFamily="34" charset="0"/>
                <a:cs typeface="Calibri" pitchFamily="34" charset="0"/>
              </a:defRPr>
            </a:lvl4pPr>
            <a:lvl5pPr>
              <a:defRPr sz="1800" b="0" i="0">
                <a:latin typeface="Calibri" pitchFamily="34" charset="0"/>
                <a:cs typeface="Calibri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38963" y="6538519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 b="1">
                <a:solidFill>
                  <a:srgbClr val="3798D2"/>
                </a:solidFill>
                <a:latin typeface="Times"/>
                <a:ea typeface="Times" charset="0"/>
                <a:cs typeface="Times"/>
              </a:defRPr>
            </a:lvl1pPr>
          </a:lstStyle>
          <a:p>
            <a:fld id="{32B77A99-F7CF-5846-AD73-A439EF31F06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114157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3pPr>
              <a:defRPr sz="1600">
                <a:latin typeface="Arial"/>
                <a:cs typeface="Arial"/>
              </a:defRPr>
            </a:lvl3pPr>
            <a:lvl4pPr>
              <a:defRPr sz="1400" b="0" i="0">
                <a:latin typeface="Arial Bold"/>
                <a:cs typeface="Arial Bold"/>
              </a:defRPr>
            </a:lvl4pPr>
            <a:lvl5pPr>
              <a:defRPr sz="1200">
                <a:latin typeface="Arial"/>
                <a:cs typeface="Arial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154EC22-46A1-B147-8769-917471017092}" type="slidenum">
              <a:rPr lang="en-US"/>
              <a:pPr/>
              <a:t>‹#›</a:t>
            </a:fld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" y="6212682"/>
            <a:ext cx="3084513" cy="430212"/>
          </a:xfrm>
        </p:spPr>
        <p:txBody>
          <a:bodyPr/>
          <a:lstStyle>
            <a:lvl1pPr marL="0" indent="0">
              <a:buNone/>
              <a:defRPr sz="1000" baseline="0"/>
            </a:lvl1pPr>
          </a:lstStyle>
          <a:p>
            <a:pPr lvl="0"/>
            <a:r>
              <a:rPr lang="en-US" dirty="0" smtClean="0"/>
              <a:t>Click to edit Classification</a:t>
            </a:r>
          </a:p>
        </p:txBody>
      </p:sp>
    </p:spTree>
    <p:extLst>
      <p:ext uri="{BB962C8B-B14F-4D97-AF65-F5344CB8AC3E}">
        <p14:creationId xmlns:p14="http://schemas.microsoft.com/office/powerpoint/2010/main" val="314703914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6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000" b="0" i="0">
                <a:latin typeface="Calibri" pitchFamily="34" charset="0"/>
                <a:cs typeface="Calibri" pitchFamily="34" charset="0"/>
              </a:defRPr>
            </a:lvl1pPr>
            <a:lvl2pPr>
              <a:defRPr sz="2000" b="0" i="0">
                <a:latin typeface="Calibri" pitchFamily="34" charset="0"/>
                <a:cs typeface="Calibri" pitchFamily="34" charset="0"/>
              </a:defRPr>
            </a:lvl2pPr>
            <a:lvl3pPr>
              <a:defRPr sz="2000" b="0" i="0">
                <a:latin typeface="Calibri" pitchFamily="34" charset="0"/>
                <a:cs typeface="Calibri" pitchFamily="34" charset="0"/>
              </a:defRPr>
            </a:lvl3pPr>
            <a:lvl4pPr>
              <a:defRPr sz="1800" b="0" i="0">
                <a:latin typeface="Calibri" pitchFamily="34" charset="0"/>
                <a:cs typeface="Calibri" pitchFamily="34" charset="0"/>
              </a:defRPr>
            </a:lvl4pPr>
            <a:lvl5pPr>
              <a:defRPr sz="1800" b="0" i="0">
                <a:latin typeface="Calibri" pitchFamily="34" charset="0"/>
                <a:cs typeface="Calibri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8" name="Content Placeholder 2"/>
          <p:cNvSpPr>
            <a:spLocks noGrp="1"/>
          </p:cNvSpPr>
          <p:nvPr>
            <p:ph sz="half" idx="13"/>
          </p:nvPr>
        </p:nvSpPr>
        <p:spPr>
          <a:xfrm>
            <a:off x="4782310" y="1600200"/>
            <a:ext cx="4038600" cy="4525963"/>
          </a:xfrm>
        </p:spPr>
        <p:txBody>
          <a:bodyPr/>
          <a:lstStyle>
            <a:lvl1pPr>
              <a:defRPr sz="2000" b="0" i="0">
                <a:latin typeface="Calibri" pitchFamily="34" charset="0"/>
                <a:cs typeface="Calibri" pitchFamily="34" charset="0"/>
              </a:defRPr>
            </a:lvl1pPr>
            <a:lvl2pPr>
              <a:defRPr sz="2000" b="0" i="0">
                <a:latin typeface="Calibri" pitchFamily="34" charset="0"/>
                <a:cs typeface="Calibri" pitchFamily="34" charset="0"/>
              </a:defRPr>
            </a:lvl2pPr>
            <a:lvl3pPr>
              <a:defRPr sz="2000" b="0" i="0">
                <a:latin typeface="Calibri" pitchFamily="34" charset="0"/>
                <a:cs typeface="Calibri" pitchFamily="34" charset="0"/>
              </a:defRPr>
            </a:lvl3pPr>
            <a:lvl4pPr>
              <a:defRPr sz="1800" b="0" i="0">
                <a:latin typeface="Calibri" pitchFamily="34" charset="0"/>
                <a:cs typeface="Calibri" pitchFamily="34" charset="0"/>
              </a:defRPr>
            </a:lvl4pPr>
            <a:lvl5pPr>
              <a:defRPr sz="1800" b="0" i="0">
                <a:latin typeface="Calibri" pitchFamily="34" charset="0"/>
                <a:cs typeface="Calibri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38963" y="6538519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 b="1">
                <a:solidFill>
                  <a:srgbClr val="3798D2"/>
                </a:solidFill>
                <a:latin typeface="Times"/>
                <a:ea typeface="Times" charset="0"/>
                <a:cs typeface="Times"/>
              </a:defRPr>
            </a:lvl1pPr>
          </a:lstStyle>
          <a:p>
            <a:fld id="{32B77A99-F7CF-5846-AD73-A439EF31F06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8439224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3pPr>
              <a:defRPr sz="1600">
                <a:latin typeface="Arial"/>
                <a:cs typeface="Arial"/>
              </a:defRPr>
            </a:lvl3pPr>
            <a:lvl4pPr>
              <a:defRPr sz="1400" b="0" i="0">
                <a:latin typeface="Arial Bold"/>
                <a:cs typeface="Arial Bold"/>
              </a:defRPr>
            </a:lvl4pPr>
            <a:lvl5pPr>
              <a:defRPr sz="1200">
                <a:latin typeface="Arial"/>
                <a:cs typeface="Arial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154EC22-46A1-B147-8769-917471017092}" type="slidenum">
              <a:rPr lang="en-US"/>
              <a:pPr/>
              <a:t>‹#›</a:t>
            </a:fld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" y="6212682"/>
            <a:ext cx="3084513" cy="430212"/>
          </a:xfrm>
        </p:spPr>
        <p:txBody>
          <a:bodyPr/>
          <a:lstStyle>
            <a:lvl1pPr marL="0" indent="0">
              <a:buNone/>
              <a:defRPr sz="1000" baseline="0"/>
            </a:lvl1pPr>
          </a:lstStyle>
          <a:p>
            <a:pPr lvl="0"/>
            <a:r>
              <a:rPr lang="en-US" dirty="0" smtClean="0"/>
              <a:t>Click to edit Classification</a:t>
            </a:r>
          </a:p>
        </p:txBody>
      </p:sp>
    </p:spTree>
    <p:extLst>
      <p:ext uri="{BB962C8B-B14F-4D97-AF65-F5344CB8AC3E}">
        <p14:creationId xmlns:p14="http://schemas.microsoft.com/office/powerpoint/2010/main" val="9075255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3pPr>
              <a:defRPr sz="1600">
                <a:latin typeface="Arial"/>
                <a:cs typeface="Arial"/>
              </a:defRPr>
            </a:lvl3pPr>
            <a:lvl4pPr>
              <a:defRPr sz="1400" b="0" i="0">
                <a:latin typeface="Arial Bold"/>
                <a:cs typeface="Arial Bold"/>
              </a:defRPr>
            </a:lvl4pPr>
            <a:lvl5pPr>
              <a:defRPr sz="1200">
                <a:latin typeface="Arial"/>
                <a:cs typeface="Arial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154EC22-46A1-B147-8769-917471017092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" y="6212682"/>
            <a:ext cx="3084513" cy="430212"/>
          </a:xfrm>
        </p:spPr>
        <p:txBody>
          <a:bodyPr/>
          <a:lstStyle>
            <a:lvl1pPr marL="0" indent="0">
              <a:buNone/>
              <a:defRPr sz="1000" baseline="0"/>
            </a:lvl1pPr>
          </a:lstStyle>
          <a:p>
            <a:pPr lvl="0"/>
            <a:r>
              <a:rPr lang="en-US" dirty="0" smtClean="0"/>
              <a:t>Click to edit Classification</a:t>
            </a:r>
          </a:p>
        </p:txBody>
      </p:sp>
    </p:spTree>
    <p:extLst>
      <p:ext uri="{BB962C8B-B14F-4D97-AF65-F5344CB8AC3E}">
        <p14:creationId xmlns:p14="http://schemas.microsoft.com/office/powerpoint/2010/main" val="301258402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6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000" b="0" i="0">
                <a:latin typeface="Calibri" pitchFamily="34" charset="0"/>
                <a:cs typeface="Calibri" pitchFamily="34" charset="0"/>
              </a:defRPr>
            </a:lvl1pPr>
            <a:lvl2pPr>
              <a:defRPr sz="2000" b="0" i="0">
                <a:latin typeface="Calibri" pitchFamily="34" charset="0"/>
                <a:cs typeface="Calibri" pitchFamily="34" charset="0"/>
              </a:defRPr>
            </a:lvl2pPr>
            <a:lvl3pPr>
              <a:defRPr sz="2000" b="0" i="0">
                <a:latin typeface="Calibri" pitchFamily="34" charset="0"/>
                <a:cs typeface="Calibri" pitchFamily="34" charset="0"/>
              </a:defRPr>
            </a:lvl3pPr>
            <a:lvl4pPr>
              <a:defRPr sz="1800" b="0" i="0">
                <a:latin typeface="Calibri" pitchFamily="34" charset="0"/>
                <a:cs typeface="Calibri" pitchFamily="34" charset="0"/>
              </a:defRPr>
            </a:lvl4pPr>
            <a:lvl5pPr>
              <a:defRPr sz="1800" b="0" i="0">
                <a:latin typeface="Calibri" pitchFamily="34" charset="0"/>
                <a:cs typeface="Calibri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8" name="Content Placeholder 2"/>
          <p:cNvSpPr>
            <a:spLocks noGrp="1"/>
          </p:cNvSpPr>
          <p:nvPr>
            <p:ph sz="half" idx="13"/>
          </p:nvPr>
        </p:nvSpPr>
        <p:spPr>
          <a:xfrm>
            <a:off x="4782310" y="1600200"/>
            <a:ext cx="4038600" cy="4525963"/>
          </a:xfrm>
        </p:spPr>
        <p:txBody>
          <a:bodyPr/>
          <a:lstStyle>
            <a:lvl1pPr>
              <a:defRPr sz="2000" b="0" i="0">
                <a:latin typeface="Calibri" pitchFamily="34" charset="0"/>
                <a:cs typeface="Calibri" pitchFamily="34" charset="0"/>
              </a:defRPr>
            </a:lvl1pPr>
            <a:lvl2pPr>
              <a:defRPr sz="2000" b="0" i="0">
                <a:latin typeface="Calibri" pitchFamily="34" charset="0"/>
                <a:cs typeface="Calibri" pitchFamily="34" charset="0"/>
              </a:defRPr>
            </a:lvl2pPr>
            <a:lvl3pPr>
              <a:defRPr sz="2000" b="0" i="0">
                <a:latin typeface="Calibri" pitchFamily="34" charset="0"/>
                <a:cs typeface="Calibri" pitchFamily="34" charset="0"/>
              </a:defRPr>
            </a:lvl3pPr>
            <a:lvl4pPr>
              <a:defRPr sz="1800" b="0" i="0">
                <a:latin typeface="Calibri" pitchFamily="34" charset="0"/>
                <a:cs typeface="Calibri" pitchFamily="34" charset="0"/>
              </a:defRPr>
            </a:lvl4pPr>
            <a:lvl5pPr>
              <a:defRPr sz="1800" b="0" i="0">
                <a:latin typeface="Calibri" pitchFamily="34" charset="0"/>
                <a:cs typeface="Calibri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38963" y="6538519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 b="1">
                <a:solidFill>
                  <a:srgbClr val="3798D2"/>
                </a:solidFill>
                <a:latin typeface="Times"/>
                <a:ea typeface="Times" charset="0"/>
                <a:cs typeface="Times"/>
              </a:defRPr>
            </a:lvl1pPr>
          </a:lstStyle>
          <a:p>
            <a:fld id="{32B77A99-F7CF-5846-AD73-A439EF31F06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8706392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3pPr>
              <a:defRPr sz="1600">
                <a:latin typeface="Arial"/>
                <a:cs typeface="Arial"/>
              </a:defRPr>
            </a:lvl3pPr>
            <a:lvl4pPr>
              <a:defRPr sz="1400" b="0" i="0">
                <a:latin typeface="Arial Bold"/>
                <a:cs typeface="Arial Bold"/>
              </a:defRPr>
            </a:lvl4pPr>
            <a:lvl5pPr>
              <a:defRPr sz="1200">
                <a:latin typeface="Arial"/>
                <a:cs typeface="Arial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154EC22-46A1-B147-8769-917471017092}" type="slidenum">
              <a:rPr lang="en-US"/>
              <a:pPr/>
              <a:t>‹#›</a:t>
            </a:fld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" y="6212682"/>
            <a:ext cx="3084513" cy="430212"/>
          </a:xfrm>
        </p:spPr>
        <p:txBody>
          <a:bodyPr/>
          <a:lstStyle>
            <a:lvl1pPr marL="0" indent="0">
              <a:buNone/>
              <a:defRPr sz="1000" baseline="0"/>
            </a:lvl1pPr>
          </a:lstStyle>
          <a:p>
            <a:pPr lvl="0"/>
            <a:r>
              <a:rPr lang="en-US" dirty="0" smtClean="0"/>
              <a:t>Click to edit Classification</a:t>
            </a:r>
          </a:p>
        </p:txBody>
      </p:sp>
    </p:spTree>
    <p:extLst>
      <p:ext uri="{BB962C8B-B14F-4D97-AF65-F5344CB8AC3E}">
        <p14:creationId xmlns:p14="http://schemas.microsoft.com/office/powerpoint/2010/main" val="37935140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6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000" b="0" i="0">
                <a:latin typeface="Calibri" pitchFamily="34" charset="0"/>
                <a:cs typeface="Calibri" pitchFamily="34" charset="0"/>
              </a:defRPr>
            </a:lvl1pPr>
            <a:lvl2pPr>
              <a:defRPr sz="2000" b="0" i="0">
                <a:latin typeface="Calibri" pitchFamily="34" charset="0"/>
                <a:cs typeface="Calibri" pitchFamily="34" charset="0"/>
              </a:defRPr>
            </a:lvl2pPr>
            <a:lvl3pPr>
              <a:defRPr sz="2000" b="0" i="0">
                <a:latin typeface="Calibri" pitchFamily="34" charset="0"/>
                <a:cs typeface="Calibri" pitchFamily="34" charset="0"/>
              </a:defRPr>
            </a:lvl3pPr>
            <a:lvl4pPr>
              <a:defRPr sz="1800" b="0" i="0">
                <a:latin typeface="Calibri" pitchFamily="34" charset="0"/>
                <a:cs typeface="Calibri" pitchFamily="34" charset="0"/>
              </a:defRPr>
            </a:lvl4pPr>
            <a:lvl5pPr>
              <a:defRPr sz="1800" b="0" i="0">
                <a:latin typeface="Calibri" pitchFamily="34" charset="0"/>
                <a:cs typeface="Calibri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8" name="Content Placeholder 2"/>
          <p:cNvSpPr>
            <a:spLocks noGrp="1"/>
          </p:cNvSpPr>
          <p:nvPr>
            <p:ph sz="half" idx="13"/>
          </p:nvPr>
        </p:nvSpPr>
        <p:spPr>
          <a:xfrm>
            <a:off x="4782310" y="1600200"/>
            <a:ext cx="4038600" cy="4525963"/>
          </a:xfrm>
        </p:spPr>
        <p:txBody>
          <a:bodyPr/>
          <a:lstStyle>
            <a:lvl1pPr>
              <a:defRPr sz="2000" b="0" i="0">
                <a:latin typeface="Calibri" pitchFamily="34" charset="0"/>
                <a:cs typeface="Calibri" pitchFamily="34" charset="0"/>
              </a:defRPr>
            </a:lvl1pPr>
            <a:lvl2pPr>
              <a:defRPr sz="2000" b="0" i="0">
                <a:latin typeface="Calibri" pitchFamily="34" charset="0"/>
                <a:cs typeface="Calibri" pitchFamily="34" charset="0"/>
              </a:defRPr>
            </a:lvl2pPr>
            <a:lvl3pPr>
              <a:defRPr sz="2000" b="0" i="0">
                <a:latin typeface="Calibri" pitchFamily="34" charset="0"/>
                <a:cs typeface="Calibri" pitchFamily="34" charset="0"/>
              </a:defRPr>
            </a:lvl3pPr>
            <a:lvl4pPr>
              <a:defRPr sz="1800" b="0" i="0">
                <a:latin typeface="Calibri" pitchFamily="34" charset="0"/>
                <a:cs typeface="Calibri" pitchFamily="34" charset="0"/>
              </a:defRPr>
            </a:lvl4pPr>
            <a:lvl5pPr>
              <a:defRPr sz="1800" b="0" i="0">
                <a:latin typeface="Calibri" pitchFamily="34" charset="0"/>
                <a:cs typeface="Calibri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38963" y="6538519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 b="1">
                <a:solidFill>
                  <a:srgbClr val="3798D2"/>
                </a:solidFill>
                <a:latin typeface="Times"/>
                <a:ea typeface="Times" charset="0"/>
                <a:cs typeface="Times"/>
              </a:defRPr>
            </a:lvl1pPr>
          </a:lstStyle>
          <a:p>
            <a:fld id="{32B77A99-F7CF-5846-AD73-A439EF31F06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1645437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3pPr>
              <a:defRPr sz="1600">
                <a:latin typeface="Arial"/>
                <a:cs typeface="Arial"/>
              </a:defRPr>
            </a:lvl3pPr>
            <a:lvl4pPr>
              <a:defRPr sz="1400" b="0" i="0">
                <a:latin typeface="Arial Bold"/>
                <a:cs typeface="Arial Bold"/>
              </a:defRPr>
            </a:lvl4pPr>
            <a:lvl5pPr>
              <a:defRPr sz="1200">
                <a:latin typeface="Arial"/>
                <a:cs typeface="Arial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154EC22-46A1-B147-8769-917471017092}" type="slidenum">
              <a:rPr lang="en-US"/>
              <a:pPr/>
              <a:t>‹#›</a:t>
            </a:fld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" y="6212682"/>
            <a:ext cx="3084513" cy="430212"/>
          </a:xfrm>
        </p:spPr>
        <p:txBody>
          <a:bodyPr/>
          <a:lstStyle>
            <a:lvl1pPr marL="0" indent="0">
              <a:buNone/>
              <a:defRPr sz="1000" baseline="0"/>
            </a:lvl1pPr>
          </a:lstStyle>
          <a:p>
            <a:pPr lvl="0"/>
            <a:r>
              <a:rPr lang="en-US" dirty="0" smtClean="0"/>
              <a:t>Click to edit Classification</a:t>
            </a:r>
          </a:p>
        </p:txBody>
      </p:sp>
    </p:spTree>
    <p:extLst>
      <p:ext uri="{BB962C8B-B14F-4D97-AF65-F5344CB8AC3E}">
        <p14:creationId xmlns:p14="http://schemas.microsoft.com/office/powerpoint/2010/main" val="50679946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6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000" b="0" i="0">
                <a:latin typeface="Calibri" pitchFamily="34" charset="0"/>
                <a:cs typeface="Calibri" pitchFamily="34" charset="0"/>
              </a:defRPr>
            </a:lvl1pPr>
            <a:lvl2pPr>
              <a:defRPr sz="2000" b="0" i="0">
                <a:latin typeface="Calibri" pitchFamily="34" charset="0"/>
                <a:cs typeface="Calibri" pitchFamily="34" charset="0"/>
              </a:defRPr>
            </a:lvl2pPr>
            <a:lvl3pPr>
              <a:defRPr sz="2000" b="0" i="0">
                <a:latin typeface="Calibri" pitchFamily="34" charset="0"/>
                <a:cs typeface="Calibri" pitchFamily="34" charset="0"/>
              </a:defRPr>
            </a:lvl3pPr>
            <a:lvl4pPr>
              <a:defRPr sz="1800" b="0" i="0">
                <a:latin typeface="Calibri" pitchFamily="34" charset="0"/>
                <a:cs typeface="Calibri" pitchFamily="34" charset="0"/>
              </a:defRPr>
            </a:lvl4pPr>
            <a:lvl5pPr>
              <a:defRPr sz="1800" b="0" i="0">
                <a:latin typeface="Calibri" pitchFamily="34" charset="0"/>
                <a:cs typeface="Calibri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8" name="Content Placeholder 2"/>
          <p:cNvSpPr>
            <a:spLocks noGrp="1"/>
          </p:cNvSpPr>
          <p:nvPr>
            <p:ph sz="half" idx="13"/>
          </p:nvPr>
        </p:nvSpPr>
        <p:spPr>
          <a:xfrm>
            <a:off x="4782310" y="1600200"/>
            <a:ext cx="4038600" cy="4525963"/>
          </a:xfrm>
        </p:spPr>
        <p:txBody>
          <a:bodyPr/>
          <a:lstStyle>
            <a:lvl1pPr>
              <a:defRPr sz="2000" b="0" i="0">
                <a:latin typeface="Calibri" pitchFamily="34" charset="0"/>
                <a:cs typeface="Calibri" pitchFamily="34" charset="0"/>
              </a:defRPr>
            </a:lvl1pPr>
            <a:lvl2pPr>
              <a:defRPr sz="2000" b="0" i="0">
                <a:latin typeface="Calibri" pitchFamily="34" charset="0"/>
                <a:cs typeface="Calibri" pitchFamily="34" charset="0"/>
              </a:defRPr>
            </a:lvl2pPr>
            <a:lvl3pPr>
              <a:defRPr sz="2000" b="0" i="0">
                <a:latin typeface="Calibri" pitchFamily="34" charset="0"/>
                <a:cs typeface="Calibri" pitchFamily="34" charset="0"/>
              </a:defRPr>
            </a:lvl3pPr>
            <a:lvl4pPr>
              <a:defRPr sz="1800" b="0" i="0">
                <a:latin typeface="Calibri" pitchFamily="34" charset="0"/>
                <a:cs typeface="Calibri" pitchFamily="34" charset="0"/>
              </a:defRPr>
            </a:lvl4pPr>
            <a:lvl5pPr>
              <a:defRPr sz="1800" b="0" i="0">
                <a:latin typeface="Calibri" pitchFamily="34" charset="0"/>
                <a:cs typeface="Calibri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38963" y="6538519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 b="1">
                <a:solidFill>
                  <a:srgbClr val="3798D2"/>
                </a:solidFill>
                <a:latin typeface="Times"/>
                <a:ea typeface="Times" charset="0"/>
                <a:cs typeface="Times"/>
              </a:defRPr>
            </a:lvl1pPr>
          </a:lstStyle>
          <a:p>
            <a:fld id="{32B77A99-F7CF-5846-AD73-A439EF31F06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4180480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3pPr>
              <a:defRPr sz="1600">
                <a:latin typeface="Arial"/>
                <a:cs typeface="Arial"/>
              </a:defRPr>
            </a:lvl3pPr>
            <a:lvl4pPr>
              <a:defRPr sz="1400" b="0" i="0">
                <a:latin typeface="Arial Bold"/>
                <a:cs typeface="Arial Bold"/>
              </a:defRPr>
            </a:lvl4pPr>
            <a:lvl5pPr>
              <a:defRPr sz="1200">
                <a:latin typeface="Arial"/>
                <a:cs typeface="Arial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154EC22-46A1-B147-8769-917471017092}" type="slidenum">
              <a:rPr lang="en-US"/>
              <a:pPr/>
              <a:t>‹#›</a:t>
            </a:fld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" y="6212682"/>
            <a:ext cx="3084513" cy="430212"/>
          </a:xfrm>
        </p:spPr>
        <p:txBody>
          <a:bodyPr/>
          <a:lstStyle>
            <a:lvl1pPr marL="0" indent="0">
              <a:buNone/>
              <a:defRPr sz="1000" baseline="0"/>
            </a:lvl1pPr>
          </a:lstStyle>
          <a:p>
            <a:pPr lvl="0"/>
            <a:r>
              <a:rPr lang="en-US" dirty="0" smtClean="0"/>
              <a:t>Click to edit Classification</a:t>
            </a:r>
          </a:p>
        </p:txBody>
      </p:sp>
    </p:spTree>
    <p:extLst>
      <p:ext uri="{BB962C8B-B14F-4D97-AF65-F5344CB8AC3E}">
        <p14:creationId xmlns:p14="http://schemas.microsoft.com/office/powerpoint/2010/main" val="129564569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6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000" b="0" i="0">
                <a:latin typeface="Calibri" pitchFamily="34" charset="0"/>
                <a:cs typeface="Calibri" pitchFamily="34" charset="0"/>
              </a:defRPr>
            </a:lvl1pPr>
            <a:lvl2pPr>
              <a:defRPr sz="2000" b="0" i="0">
                <a:latin typeface="Calibri" pitchFamily="34" charset="0"/>
                <a:cs typeface="Calibri" pitchFamily="34" charset="0"/>
              </a:defRPr>
            </a:lvl2pPr>
            <a:lvl3pPr>
              <a:defRPr sz="2000" b="0" i="0">
                <a:latin typeface="Calibri" pitchFamily="34" charset="0"/>
                <a:cs typeface="Calibri" pitchFamily="34" charset="0"/>
              </a:defRPr>
            </a:lvl3pPr>
            <a:lvl4pPr>
              <a:defRPr sz="1800" b="0" i="0">
                <a:latin typeface="Calibri" pitchFamily="34" charset="0"/>
                <a:cs typeface="Calibri" pitchFamily="34" charset="0"/>
              </a:defRPr>
            </a:lvl4pPr>
            <a:lvl5pPr>
              <a:defRPr sz="1800" b="0" i="0">
                <a:latin typeface="Calibri" pitchFamily="34" charset="0"/>
                <a:cs typeface="Calibri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8" name="Content Placeholder 2"/>
          <p:cNvSpPr>
            <a:spLocks noGrp="1"/>
          </p:cNvSpPr>
          <p:nvPr>
            <p:ph sz="half" idx="13"/>
          </p:nvPr>
        </p:nvSpPr>
        <p:spPr>
          <a:xfrm>
            <a:off x="4782310" y="1600200"/>
            <a:ext cx="4038600" cy="4525963"/>
          </a:xfrm>
        </p:spPr>
        <p:txBody>
          <a:bodyPr/>
          <a:lstStyle>
            <a:lvl1pPr>
              <a:defRPr sz="2000" b="0" i="0">
                <a:latin typeface="Calibri" pitchFamily="34" charset="0"/>
                <a:cs typeface="Calibri" pitchFamily="34" charset="0"/>
              </a:defRPr>
            </a:lvl1pPr>
            <a:lvl2pPr>
              <a:defRPr sz="2000" b="0" i="0">
                <a:latin typeface="Calibri" pitchFamily="34" charset="0"/>
                <a:cs typeface="Calibri" pitchFamily="34" charset="0"/>
              </a:defRPr>
            </a:lvl2pPr>
            <a:lvl3pPr>
              <a:defRPr sz="2000" b="0" i="0">
                <a:latin typeface="Calibri" pitchFamily="34" charset="0"/>
                <a:cs typeface="Calibri" pitchFamily="34" charset="0"/>
              </a:defRPr>
            </a:lvl3pPr>
            <a:lvl4pPr>
              <a:defRPr sz="1800" b="0" i="0">
                <a:latin typeface="Calibri" pitchFamily="34" charset="0"/>
                <a:cs typeface="Calibri" pitchFamily="34" charset="0"/>
              </a:defRPr>
            </a:lvl4pPr>
            <a:lvl5pPr>
              <a:defRPr sz="1800" b="0" i="0">
                <a:latin typeface="Calibri" pitchFamily="34" charset="0"/>
                <a:cs typeface="Calibri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38963" y="6538519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 b="1">
                <a:solidFill>
                  <a:srgbClr val="3798D2"/>
                </a:solidFill>
                <a:latin typeface="Times"/>
                <a:ea typeface="Times" charset="0"/>
                <a:cs typeface="Times"/>
              </a:defRPr>
            </a:lvl1pPr>
          </a:lstStyle>
          <a:p>
            <a:fld id="{32B77A99-F7CF-5846-AD73-A439EF31F06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2588991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3pPr>
              <a:defRPr sz="1600">
                <a:latin typeface="Calibri" pitchFamily="34" charset="0"/>
                <a:cs typeface="Calibri" pitchFamily="34" charset="0"/>
              </a:defRPr>
            </a:lvl3pPr>
            <a:lvl4pPr>
              <a:defRPr sz="1400" b="0" i="0">
                <a:latin typeface="Calibri" pitchFamily="34" charset="0"/>
                <a:cs typeface="Calibri" pitchFamily="34" charset="0"/>
              </a:defRPr>
            </a:lvl4pPr>
            <a:lvl5pPr>
              <a:defRPr sz="1200">
                <a:latin typeface="Calibri" pitchFamily="34" charset="0"/>
                <a:cs typeface="Calibri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154EC22-46A1-B147-8769-917471017092}" type="slidenum">
              <a:rPr lang="en-US"/>
              <a:pPr/>
              <a:t>‹#›</a:t>
            </a:fld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" y="6212682"/>
            <a:ext cx="3084513" cy="430212"/>
          </a:xfrm>
        </p:spPr>
        <p:txBody>
          <a:bodyPr/>
          <a:lstStyle>
            <a:lvl1pPr marL="0" indent="0">
              <a:buNone/>
              <a:defRPr sz="1000" baseline="0"/>
            </a:lvl1pPr>
          </a:lstStyle>
          <a:p>
            <a:pPr lvl="0"/>
            <a:r>
              <a:rPr lang="en-US" dirty="0" smtClean="0"/>
              <a:t>Click to edit Classification</a:t>
            </a:r>
          </a:p>
        </p:txBody>
      </p:sp>
    </p:spTree>
    <p:extLst>
      <p:ext uri="{BB962C8B-B14F-4D97-AF65-F5344CB8AC3E}">
        <p14:creationId xmlns:p14="http://schemas.microsoft.com/office/powerpoint/2010/main" val="291316512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6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000" b="0" i="0">
                <a:latin typeface="Calibri" pitchFamily="34" charset="0"/>
                <a:cs typeface="Calibri" pitchFamily="34" charset="0"/>
              </a:defRPr>
            </a:lvl1pPr>
            <a:lvl2pPr>
              <a:defRPr sz="2000" b="0" i="0">
                <a:latin typeface="Calibri" pitchFamily="34" charset="0"/>
                <a:cs typeface="Calibri" pitchFamily="34" charset="0"/>
              </a:defRPr>
            </a:lvl2pPr>
            <a:lvl3pPr>
              <a:defRPr sz="2000" b="0" i="0">
                <a:latin typeface="Calibri" pitchFamily="34" charset="0"/>
                <a:cs typeface="Calibri" pitchFamily="34" charset="0"/>
              </a:defRPr>
            </a:lvl3pPr>
            <a:lvl4pPr>
              <a:defRPr sz="1800" b="0" i="0">
                <a:latin typeface="Calibri" pitchFamily="34" charset="0"/>
                <a:cs typeface="Calibri" pitchFamily="34" charset="0"/>
              </a:defRPr>
            </a:lvl4pPr>
            <a:lvl5pPr>
              <a:defRPr sz="1800" b="0" i="0">
                <a:latin typeface="Calibri" pitchFamily="34" charset="0"/>
                <a:cs typeface="Calibri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8" name="Content Placeholder 2"/>
          <p:cNvSpPr>
            <a:spLocks noGrp="1"/>
          </p:cNvSpPr>
          <p:nvPr>
            <p:ph sz="half" idx="13"/>
          </p:nvPr>
        </p:nvSpPr>
        <p:spPr>
          <a:xfrm>
            <a:off x="4782310" y="1600200"/>
            <a:ext cx="4038600" cy="4525963"/>
          </a:xfrm>
        </p:spPr>
        <p:txBody>
          <a:bodyPr/>
          <a:lstStyle>
            <a:lvl1pPr>
              <a:defRPr sz="2000" b="0" i="0">
                <a:latin typeface="Calibri" pitchFamily="34" charset="0"/>
                <a:cs typeface="Calibri" pitchFamily="34" charset="0"/>
              </a:defRPr>
            </a:lvl1pPr>
            <a:lvl2pPr>
              <a:defRPr sz="2000" b="0" i="0">
                <a:latin typeface="Calibri" pitchFamily="34" charset="0"/>
                <a:cs typeface="Calibri" pitchFamily="34" charset="0"/>
              </a:defRPr>
            </a:lvl2pPr>
            <a:lvl3pPr>
              <a:defRPr sz="2000" b="0" i="0">
                <a:latin typeface="Calibri" pitchFamily="34" charset="0"/>
                <a:cs typeface="Calibri" pitchFamily="34" charset="0"/>
              </a:defRPr>
            </a:lvl3pPr>
            <a:lvl4pPr>
              <a:defRPr sz="1800" b="0" i="0">
                <a:latin typeface="Calibri" pitchFamily="34" charset="0"/>
                <a:cs typeface="Calibri" pitchFamily="34" charset="0"/>
              </a:defRPr>
            </a:lvl4pPr>
            <a:lvl5pPr>
              <a:defRPr sz="1800" b="0" i="0">
                <a:latin typeface="Calibri" pitchFamily="34" charset="0"/>
                <a:cs typeface="Calibri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38963" y="6538519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 b="1">
                <a:solidFill>
                  <a:srgbClr val="3798D2"/>
                </a:solidFill>
                <a:latin typeface="Times"/>
                <a:ea typeface="Times" charset="0"/>
                <a:cs typeface="Times"/>
              </a:defRPr>
            </a:lvl1pPr>
          </a:lstStyle>
          <a:p>
            <a:fld id="{32B77A99-F7CF-5846-AD73-A439EF31F06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0111382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3pPr>
              <a:defRPr sz="1600">
                <a:latin typeface="Arial"/>
                <a:cs typeface="Arial"/>
              </a:defRPr>
            </a:lvl3pPr>
            <a:lvl4pPr>
              <a:defRPr sz="1400" b="0" i="0">
                <a:latin typeface="Arial Bold"/>
                <a:cs typeface="Arial Bold"/>
              </a:defRPr>
            </a:lvl4pPr>
            <a:lvl5pPr>
              <a:defRPr sz="1200">
                <a:latin typeface="Arial"/>
                <a:cs typeface="Arial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154EC22-46A1-B147-8769-917471017092}" type="slidenum">
              <a:rPr lang="en-US"/>
              <a:pPr/>
              <a:t>‹#›</a:t>
            </a:fld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" y="6212682"/>
            <a:ext cx="3084513" cy="430212"/>
          </a:xfrm>
        </p:spPr>
        <p:txBody>
          <a:bodyPr/>
          <a:lstStyle>
            <a:lvl1pPr marL="0" indent="0">
              <a:buNone/>
              <a:defRPr sz="1000" baseline="0"/>
            </a:lvl1pPr>
          </a:lstStyle>
          <a:p>
            <a:pPr lvl="0"/>
            <a:r>
              <a:rPr lang="en-US" dirty="0" smtClean="0"/>
              <a:t>Click to edit Classification</a:t>
            </a:r>
          </a:p>
        </p:txBody>
      </p:sp>
    </p:spTree>
    <p:extLst>
      <p:ext uri="{BB962C8B-B14F-4D97-AF65-F5344CB8AC3E}">
        <p14:creationId xmlns:p14="http://schemas.microsoft.com/office/powerpoint/2010/main" val="285408520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slide_BKGRND_Corp.jp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291" y="0"/>
            <a:ext cx="9139418" cy="6858000"/>
          </a:xfrm>
          <a:prstGeom prst="rect">
            <a:avLst/>
          </a:prstGeom>
        </p:spPr>
      </p:pic>
      <p:sp>
        <p:nvSpPr>
          <p:cNvPr id="5" name="Rectangle 4"/>
          <p:cNvSpPr/>
          <p:nvPr userDrawn="1"/>
        </p:nvSpPr>
        <p:spPr>
          <a:xfrm>
            <a:off x="0" y="0"/>
            <a:ext cx="9144000" cy="3727420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13" descr="dtcc_rev_rgb [Converted].png"/>
          <p:cNvPicPr>
            <a:picLocks noChangeAspect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3125901" y="2855610"/>
            <a:ext cx="2592516" cy="6310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5" descr="DTCC_pos_4cp.jpg"/>
          <p:cNvPicPr>
            <a:picLocks noChangeAspect="1"/>
          </p:cNvPicPr>
          <p:nvPr userDrawn="1"/>
        </p:nvPicPr>
        <p:blipFill>
          <a:blip r:embed="rId4">
            <a:biLevel thresh="50000"/>
          </a:blip>
          <a:stretch>
            <a:fillRect/>
          </a:stretch>
        </p:blipFill>
        <p:spPr>
          <a:xfrm>
            <a:off x="3125901" y="2854816"/>
            <a:ext cx="2630636" cy="63947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977958349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6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000" b="0" i="0">
                <a:latin typeface="Calibri" pitchFamily="34" charset="0"/>
                <a:cs typeface="Calibri" pitchFamily="34" charset="0"/>
              </a:defRPr>
            </a:lvl1pPr>
            <a:lvl2pPr>
              <a:defRPr sz="2000" b="0" i="0">
                <a:latin typeface="Calibri" pitchFamily="34" charset="0"/>
                <a:cs typeface="Calibri" pitchFamily="34" charset="0"/>
              </a:defRPr>
            </a:lvl2pPr>
            <a:lvl3pPr>
              <a:defRPr sz="2000" b="0" i="0">
                <a:latin typeface="Calibri" pitchFamily="34" charset="0"/>
                <a:cs typeface="Calibri" pitchFamily="34" charset="0"/>
              </a:defRPr>
            </a:lvl3pPr>
            <a:lvl4pPr>
              <a:defRPr sz="1800" b="0" i="0">
                <a:latin typeface="Calibri" pitchFamily="34" charset="0"/>
                <a:cs typeface="Calibri" pitchFamily="34" charset="0"/>
              </a:defRPr>
            </a:lvl4pPr>
            <a:lvl5pPr>
              <a:defRPr sz="1800" b="0" i="0">
                <a:latin typeface="Calibri" pitchFamily="34" charset="0"/>
                <a:cs typeface="Calibri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8" name="Content Placeholder 2"/>
          <p:cNvSpPr>
            <a:spLocks noGrp="1"/>
          </p:cNvSpPr>
          <p:nvPr>
            <p:ph sz="half" idx="13"/>
          </p:nvPr>
        </p:nvSpPr>
        <p:spPr>
          <a:xfrm>
            <a:off x="4782310" y="1600200"/>
            <a:ext cx="4038600" cy="4525963"/>
          </a:xfrm>
        </p:spPr>
        <p:txBody>
          <a:bodyPr/>
          <a:lstStyle>
            <a:lvl1pPr>
              <a:defRPr sz="2000" b="0" i="0">
                <a:latin typeface="Calibri" pitchFamily="34" charset="0"/>
                <a:cs typeface="Calibri" pitchFamily="34" charset="0"/>
              </a:defRPr>
            </a:lvl1pPr>
            <a:lvl2pPr>
              <a:defRPr sz="2000" b="0" i="0">
                <a:latin typeface="Calibri" pitchFamily="34" charset="0"/>
                <a:cs typeface="Calibri" pitchFamily="34" charset="0"/>
              </a:defRPr>
            </a:lvl2pPr>
            <a:lvl3pPr>
              <a:defRPr sz="2000" b="0" i="0">
                <a:latin typeface="Calibri" pitchFamily="34" charset="0"/>
                <a:cs typeface="Calibri" pitchFamily="34" charset="0"/>
              </a:defRPr>
            </a:lvl3pPr>
            <a:lvl4pPr>
              <a:defRPr sz="1800" b="0" i="0">
                <a:latin typeface="Calibri" pitchFamily="34" charset="0"/>
                <a:cs typeface="Calibri" pitchFamily="34" charset="0"/>
              </a:defRPr>
            </a:lvl4pPr>
            <a:lvl5pPr>
              <a:defRPr sz="1800" b="0" i="0">
                <a:latin typeface="Calibri" pitchFamily="34" charset="0"/>
                <a:cs typeface="Calibri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38963" y="6538519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 b="1">
                <a:solidFill>
                  <a:srgbClr val="3798D2"/>
                </a:solidFill>
                <a:latin typeface="Times"/>
                <a:ea typeface="Times" charset="0"/>
                <a:cs typeface="Times"/>
              </a:defRPr>
            </a:lvl1pPr>
          </a:lstStyle>
          <a:p>
            <a:fld id="{32B77A99-F7CF-5846-AD73-A439EF31F06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1314693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3pPr>
              <a:defRPr sz="1600">
                <a:latin typeface="Arial"/>
                <a:cs typeface="Arial"/>
              </a:defRPr>
            </a:lvl3pPr>
            <a:lvl4pPr>
              <a:defRPr sz="1400" b="0" i="0">
                <a:latin typeface="Arial Bold"/>
                <a:cs typeface="Arial Bold"/>
              </a:defRPr>
            </a:lvl4pPr>
            <a:lvl5pPr>
              <a:defRPr sz="1200">
                <a:latin typeface="Arial"/>
                <a:cs typeface="Arial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154EC22-46A1-B147-8769-917471017092}" type="slidenum">
              <a:rPr lang="en-US"/>
              <a:pPr/>
              <a:t>‹#›</a:t>
            </a:fld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" y="6212682"/>
            <a:ext cx="3084513" cy="430212"/>
          </a:xfrm>
        </p:spPr>
        <p:txBody>
          <a:bodyPr/>
          <a:lstStyle>
            <a:lvl1pPr marL="0" indent="0">
              <a:buNone/>
              <a:defRPr sz="1000" baseline="0"/>
            </a:lvl1pPr>
          </a:lstStyle>
          <a:p>
            <a:pPr lvl="0"/>
            <a:r>
              <a:rPr lang="en-US" dirty="0" smtClean="0"/>
              <a:t>Click to edit Classification</a:t>
            </a:r>
          </a:p>
        </p:txBody>
      </p:sp>
    </p:spTree>
    <p:extLst>
      <p:ext uri="{BB962C8B-B14F-4D97-AF65-F5344CB8AC3E}">
        <p14:creationId xmlns:p14="http://schemas.microsoft.com/office/powerpoint/2010/main" val="55315323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6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000" b="0" i="0">
                <a:latin typeface="Calibri" pitchFamily="34" charset="0"/>
                <a:cs typeface="Calibri" pitchFamily="34" charset="0"/>
              </a:defRPr>
            </a:lvl1pPr>
            <a:lvl2pPr>
              <a:defRPr sz="2000" b="0" i="0">
                <a:latin typeface="Calibri" pitchFamily="34" charset="0"/>
                <a:cs typeface="Calibri" pitchFamily="34" charset="0"/>
              </a:defRPr>
            </a:lvl2pPr>
            <a:lvl3pPr>
              <a:defRPr sz="2000" b="0" i="0">
                <a:latin typeface="Calibri" pitchFamily="34" charset="0"/>
                <a:cs typeface="Calibri" pitchFamily="34" charset="0"/>
              </a:defRPr>
            </a:lvl3pPr>
            <a:lvl4pPr>
              <a:defRPr sz="1800" b="0" i="0">
                <a:latin typeface="Calibri" pitchFamily="34" charset="0"/>
                <a:cs typeface="Calibri" pitchFamily="34" charset="0"/>
              </a:defRPr>
            </a:lvl4pPr>
            <a:lvl5pPr>
              <a:defRPr sz="1800" b="0" i="0">
                <a:latin typeface="Calibri" pitchFamily="34" charset="0"/>
                <a:cs typeface="Calibri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8" name="Content Placeholder 2"/>
          <p:cNvSpPr>
            <a:spLocks noGrp="1"/>
          </p:cNvSpPr>
          <p:nvPr>
            <p:ph sz="half" idx="13"/>
          </p:nvPr>
        </p:nvSpPr>
        <p:spPr>
          <a:xfrm>
            <a:off x="4782310" y="1600200"/>
            <a:ext cx="4038600" cy="4525963"/>
          </a:xfrm>
        </p:spPr>
        <p:txBody>
          <a:bodyPr/>
          <a:lstStyle>
            <a:lvl1pPr>
              <a:defRPr sz="2000" b="0" i="0">
                <a:latin typeface="Calibri" pitchFamily="34" charset="0"/>
                <a:cs typeface="Calibri" pitchFamily="34" charset="0"/>
              </a:defRPr>
            </a:lvl1pPr>
            <a:lvl2pPr>
              <a:defRPr sz="2000" b="0" i="0">
                <a:latin typeface="Calibri" pitchFamily="34" charset="0"/>
                <a:cs typeface="Calibri" pitchFamily="34" charset="0"/>
              </a:defRPr>
            </a:lvl2pPr>
            <a:lvl3pPr>
              <a:defRPr sz="2000" b="0" i="0">
                <a:latin typeface="Calibri" pitchFamily="34" charset="0"/>
                <a:cs typeface="Calibri" pitchFamily="34" charset="0"/>
              </a:defRPr>
            </a:lvl3pPr>
            <a:lvl4pPr>
              <a:defRPr sz="1800" b="0" i="0">
                <a:latin typeface="Calibri" pitchFamily="34" charset="0"/>
                <a:cs typeface="Calibri" pitchFamily="34" charset="0"/>
              </a:defRPr>
            </a:lvl4pPr>
            <a:lvl5pPr>
              <a:defRPr sz="1800" b="0" i="0">
                <a:latin typeface="Calibri" pitchFamily="34" charset="0"/>
                <a:cs typeface="Calibri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38963" y="6538519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 b="1">
                <a:solidFill>
                  <a:srgbClr val="3798D2"/>
                </a:solidFill>
                <a:latin typeface="Times"/>
                <a:ea typeface="Times" charset="0"/>
                <a:cs typeface="Times"/>
              </a:defRPr>
            </a:lvl1pPr>
          </a:lstStyle>
          <a:p>
            <a:fld id="{32B77A99-F7CF-5846-AD73-A439EF31F06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189003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3pPr>
              <a:defRPr sz="1600">
                <a:latin typeface="Calibri" pitchFamily="34" charset="0"/>
                <a:cs typeface="Calibri" pitchFamily="34" charset="0"/>
              </a:defRPr>
            </a:lvl3pPr>
            <a:lvl4pPr>
              <a:defRPr sz="1400" b="0" i="0">
                <a:latin typeface="Calibri" pitchFamily="34" charset="0"/>
                <a:cs typeface="Calibri" pitchFamily="34" charset="0"/>
              </a:defRPr>
            </a:lvl4pPr>
            <a:lvl5pPr>
              <a:defRPr sz="1200">
                <a:latin typeface="Calibri" pitchFamily="34" charset="0"/>
                <a:cs typeface="Calibri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154EC22-46A1-B147-8769-917471017092}" type="slidenum">
              <a:rPr lang="en-US"/>
              <a:pPr/>
              <a:t>‹#›</a:t>
            </a:fld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" y="6212682"/>
            <a:ext cx="3084513" cy="430212"/>
          </a:xfrm>
        </p:spPr>
        <p:txBody>
          <a:bodyPr/>
          <a:lstStyle>
            <a:lvl1pPr marL="0" indent="0">
              <a:buNone/>
              <a:defRPr sz="1000" baseline="0"/>
            </a:lvl1pPr>
          </a:lstStyle>
          <a:p>
            <a:pPr lvl="0"/>
            <a:r>
              <a:rPr lang="en-US" dirty="0" smtClean="0"/>
              <a:t>Click to edit Classification</a:t>
            </a:r>
          </a:p>
        </p:txBody>
      </p:sp>
    </p:spTree>
    <p:extLst>
      <p:ext uri="{BB962C8B-B14F-4D97-AF65-F5344CB8AC3E}">
        <p14:creationId xmlns:p14="http://schemas.microsoft.com/office/powerpoint/2010/main" val="281607105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6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000" b="0" i="0">
                <a:latin typeface="Calibri" pitchFamily="34" charset="0"/>
                <a:cs typeface="Calibri" pitchFamily="34" charset="0"/>
              </a:defRPr>
            </a:lvl1pPr>
            <a:lvl2pPr>
              <a:defRPr sz="2000" b="0" i="0">
                <a:latin typeface="Calibri" pitchFamily="34" charset="0"/>
                <a:cs typeface="Calibri" pitchFamily="34" charset="0"/>
              </a:defRPr>
            </a:lvl2pPr>
            <a:lvl3pPr>
              <a:defRPr sz="2000" b="0" i="0">
                <a:latin typeface="Calibri" pitchFamily="34" charset="0"/>
                <a:cs typeface="Calibri" pitchFamily="34" charset="0"/>
              </a:defRPr>
            </a:lvl3pPr>
            <a:lvl4pPr>
              <a:defRPr sz="1800" b="0" i="0">
                <a:latin typeface="Calibri" pitchFamily="34" charset="0"/>
                <a:cs typeface="Calibri" pitchFamily="34" charset="0"/>
              </a:defRPr>
            </a:lvl4pPr>
            <a:lvl5pPr>
              <a:defRPr sz="1800" b="0" i="0">
                <a:latin typeface="Calibri" pitchFamily="34" charset="0"/>
                <a:cs typeface="Calibri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8" name="Content Placeholder 2"/>
          <p:cNvSpPr>
            <a:spLocks noGrp="1"/>
          </p:cNvSpPr>
          <p:nvPr>
            <p:ph sz="half" idx="13"/>
          </p:nvPr>
        </p:nvSpPr>
        <p:spPr>
          <a:xfrm>
            <a:off x="4782310" y="1600200"/>
            <a:ext cx="4038600" cy="4525963"/>
          </a:xfrm>
        </p:spPr>
        <p:txBody>
          <a:bodyPr/>
          <a:lstStyle>
            <a:lvl1pPr>
              <a:defRPr sz="2000" b="0" i="0">
                <a:latin typeface="Calibri" pitchFamily="34" charset="0"/>
                <a:cs typeface="Calibri" pitchFamily="34" charset="0"/>
              </a:defRPr>
            </a:lvl1pPr>
            <a:lvl2pPr>
              <a:defRPr sz="2000" b="0" i="0">
                <a:latin typeface="Calibri" pitchFamily="34" charset="0"/>
                <a:cs typeface="Calibri" pitchFamily="34" charset="0"/>
              </a:defRPr>
            </a:lvl2pPr>
            <a:lvl3pPr>
              <a:defRPr sz="2000" b="0" i="0">
                <a:latin typeface="Calibri" pitchFamily="34" charset="0"/>
                <a:cs typeface="Calibri" pitchFamily="34" charset="0"/>
              </a:defRPr>
            </a:lvl3pPr>
            <a:lvl4pPr>
              <a:defRPr sz="1800" b="0" i="0">
                <a:latin typeface="Calibri" pitchFamily="34" charset="0"/>
                <a:cs typeface="Calibri" pitchFamily="34" charset="0"/>
              </a:defRPr>
            </a:lvl4pPr>
            <a:lvl5pPr>
              <a:defRPr sz="1800" b="0" i="0">
                <a:latin typeface="Calibri" pitchFamily="34" charset="0"/>
                <a:cs typeface="Calibri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38963" y="6538519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 b="1">
                <a:solidFill>
                  <a:srgbClr val="3798D2"/>
                </a:solidFill>
                <a:latin typeface="Times"/>
                <a:ea typeface="Times" charset="0"/>
                <a:cs typeface="Times"/>
              </a:defRPr>
            </a:lvl1pPr>
          </a:lstStyle>
          <a:p>
            <a:fld id="{32B77A99-F7CF-5846-AD73-A439EF31F06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0388178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3pPr>
              <a:defRPr sz="1600">
                <a:latin typeface="Arial"/>
                <a:cs typeface="Arial"/>
              </a:defRPr>
            </a:lvl3pPr>
            <a:lvl4pPr>
              <a:defRPr sz="1400" b="0" i="0">
                <a:latin typeface="Arial Bold"/>
                <a:cs typeface="Arial Bold"/>
              </a:defRPr>
            </a:lvl4pPr>
            <a:lvl5pPr>
              <a:defRPr sz="1200">
                <a:latin typeface="Arial"/>
                <a:cs typeface="Arial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154EC22-46A1-B147-8769-917471017092}" type="slidenum">
              <a:rPr lang="en-US"/>
              <a:pPr/>
              <a:t>‹#›</a:t>
            </a:fld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" y="6212682"/>
            <a:ext cx="3084513" cy="430212"/>
          </a:xfrm>
        </p:spPr>
        <p:txBody>
          <a:bodyPr/>
          <a:lstStyle>
            <a:lvl1pPr marL="0" indent="0">
              <a:buNone/>
              <a:defRPr sz="1000" baseline="0"/>
            </a:lvl1pPr>
          </a:lstStyle>
          <a:p>
            <a:pPr lvl="0"/>
            <a:r>
              <a:rPr lang="en-US" dirty="0" smtClean="0"/>
              <a:t>Click to edit Classification</a:t>
            </a:r>
          </a:p>
        </p:txBody>
      </p:sp>
    </p:spTree>
    <p:extLst>
      <p:ext uri="{BB962C8B-B14F-4D97-AF65-F5344CB8AC3E}">
        <p14:creationId xmlns:p14="http://schemas.microsoft.com/office/powerpoint/2010/main" val="372214770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6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000" b="0" i="0">
                <a:latin typeface="Calibri" pitchFamily="34" charset="0"/>
                <a:cs typeface="Calibri" pitchFamily="34" charset="0"/>
              </a:defRPr>
            </a:lvl1pPr>
            <a:lvl2pPr>
              <a:defRPr sz="2000" b="0" i="0">
                <a:latin typeface="Calibri" pitchFamily="34" charset="0"/>
                <a:cs typeface="Calibri" pitchFamily="34" charset="0"/>
              </a:defRPr>
            </a:lvl2pPr>
            <a:lvl3pPr>
              <a:defRPr sz="2000" b="0" i="0">
                <a:latin typeface="Calibri" pitchFamily="34" charset="0"/>
                <a:cs typeface="Calibri" pitchFamily="34" charset="0"/>
              </a:defRPr>
            </a:lvl3pPr>
            <a:lvl4pPr>
              <a:defRPr sz="1800" b="0" i="0">
                <a:latin typeface="Calibri" pitchFamily="34" charset="0"/>
                <a:cs typeface="Calibri" pitchFamily="34" charset="0"/>
              </a:defRPr>
            </a:lvl4pPr>
            <a:lvl5pPr>
              <a:defRPr sz="1800" b="0" i="0">
                <a:latin typeface="Calibri" pitchFamily="34" charset="0"/>
                <a:cs typeface="Calibri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8" name="Content Placeholder 2"/>
          <p:cNvSpPr>
            <a:spLocks noGrp="1"/>
          </p:cNvSpPr>
          <p:nvPr>
            <p:ph sz="half" idx="13"/>
          </p:nvPr>
        </p:nvSpPr>
        <p:spPr>
          <a:xfrm>
            <a:off x="4782310" y="1600200"/>
            <a:ext cx="4038600" cy="4525963"/>
          </a:xfrm>
        </p:spPr>
        <p:txBody>
          <a:bodyPr/>
          <a:lstStyle>
            <a:lvl1pPr>
              <a:defRPr sz="2000" b="0" i="0">
                <a:latin typeface="Calibri" pitchFamily="34" charset="0"/>
                <a:cs typeface="Calibri" pitchFamily="34" charset="0"/>
              </a:defRPr>
            </a:lvl1pPr>
            <a:lvl2pPr>
              <a:defRPr sz="2000" b="0" i="0">
                <a:latin typeface="Calibri" pitchFamily="34" charset="0"/>
                <a:cs typeface="Calibri" pitchFamily="34" charset="0"/>
              </a:defRPr>
            </a:lvl2pPr>
            <a:lvl3pPr>
              <a:defRPr sz="2000" b="0" i="0">
                <a:latin typeface="Calibri" pitchFamily="34" charset="0"/>
                <a:cs typeface="Calibri" pitchFamily="34" charset="0"/>
              </a:defRPr>
            </a:lvl3pPr>
            <a:lvl4pPr>
              <a:defRPr sz="1800" b="0" i="0">
                <a:latin typeface="Calibri" pitchFamily="34" charset="0"/>
                <a:cs typeface="Calibri" pitchFamily="34" charset="0"/>
              </a:defRPr>
            </a:lvl4pPr>
            <a:lvl5pPr>
              <a:defRPr sz="1800" b="0" i="0">
                <a:latin typeface="Calibri" pitchFamily="34" charset="0"/>
                <a:cs typeface="Calibri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38963" y="6538519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 b="1">
                <a:solidFill>
                  <a:srgbClr val="3798D2"/>
                </a:solidFill>
                <a:latin typeface="Times"/>
                <a:ea typeface="Times" charset="0"/>
                <a:cs typeface="Times"/>
              </a:defRPr>
            </a:lvl1pPr>
          </a:lstStyle>
          <a:p>
            <a:fld id="{32B77A99-F7CF-5846-AD73-A439EF31F06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696706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3pPr>
              <a:defRPr sz="1600">
                <a:latin typeface="Arial"/>
                <a:cs typeface="Arial"/>
              </a:defRPr>
            </a:lvl3pPr>
            <a:lvl4pPr>
              <a:defRPr sz="1400" b="0" i="0">
                <a:latin typeface="Arial Bold"/>
                <a:cs typeface="Arial Bold"/>
              </a:defRPr>
            </a:lvl4pPr>
            <a:lvl5pPr>
              <a:defRPr sz="1200">
                <a:latin typeface="Arial"/>
                <a:cs typeface="Arial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154EC22-46A1-B147-8769-917471017092}" type="slidenum">
              <a:rPr lang="en-US"/>
              <a:pPr/>
              <a:t>‹#›</a:t>
            </a:fld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" y="6212682"/>
            <a:ext cx="3084513" cy="430212"/>
          </a:xfrm>
        </p:spPr>
        <p:txBody>
          <a:bodyPr/>
          <a:lstStyle>
            <a:lvl1pPr marL="0" indent="0">
              <a:buNone/>
              <a:defRPr sz="1000" baseline="0"/>
            </a:lvl1pPr>
          </a:lstStyle>
          <a:p>
            <a:pPr lvl="0"/>
            <a:r>
              <a:rPr lang="en-US" dirty="0" smtClean="0"/>
              <a:t>Click to edit Classification</a:t>
            </a:r>
          </a:p>
        </p:txBody>
      </p:sp>
    </p:spTree>
    <p:extLst>
      <p:ext uri="{BB962C8B-B14F-4D97-AF65-F5344CB8AC3E}">
        <p14:creationId xmlns:p14="http://schemas.microsoft.com/office/powerpoint/2010/main" val="1711687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6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000" b="0" i="0">
                <a:latin typeface="Calibri" pitchFamily="34" charset="0"/>
                <a:cs typeface="Calibri" pitchFamily="34" charset="0"/>
              </a:defRPr>
            </a:lvl1pPr>
            <a:lvl2pPr>
              <a:defRPr sz="2000" b="0" i="0">
                <a:latin typeface="Calibri" pitchFamily="34" charset="0"/>
                <a:cs typeface="Calibri" pitchFamily="34" charset="0"/>
              </a:defRPr>
            </a:lvl2pPr>
            <a:lvl3pPr>
              <a:defRPr sz="2000" b="0" i="0">
                <a:latin typeface="Calibri" pitchFamily="34" charset="0"/>
                <a:cs typeface="Calibri" pitchFamily="34" charset="0"/>
              </a:defRPr>
            </a:lvl3pPr>
            <a:lvl4pPr>
              <a:defRPr sz="1800" b="0" i="0">
                <a:latin typeface="Calibri" pitchFamily="34" charset="0"/>
                <a:cs typeface="Calibri" pitchFamily="34" charset="0"/>
              </a:defRPr>
            </a:lvl4pPr>
            <a:lvl5pPr>
              <a:defRPr sz="1800" b="0" i="0">
                <a:latin typeface="Calibri" pitchFamily="34" charset="0"/>
                <a:cs typeface="Calibri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8" name="Content Placeholder 2"/>
          <p:cNvSpPr>
            <a:spLocks noGrp="1"/>
          </p:cNvSpPr>
          <p:nvPr>
            <p:ph sz="half" idx="13"/>
          </p:nvPr>
        </p:nvSpPr>
        <p:spPr>
          <a:xfrm>
            <a:off x="4782310" y="1600200"/>
            <a:ext cx="4038600" cy="4525963"/>
          </a:xfrm>
        </p:spPr>
        <p:txBody>
          <a:bodyPr/>
          <a:lstStyle>
            <a:lvl1pPr>
              <a:defRPr sz="2000" b="0" i="0">
                <a:latin typeface="Calibri" pitchFamily="34" charset="0"/>
                <a:cs typeface="Calibri" pitchFamily="34" charset="0"/>
              </a:defRPr>
            </a:lvl1pPr>
            <a:lvl2pPr>
              <a:defRPr sz="2000" b="0" i="0">
                <a:latin typeface="Calibri" pitchFamily="34" charset="0"/>
                <a:cs typeface="Calibri" pitchFamily="34" charset="0"/>
              </a:defRPr>
            </a:lvl2pPr>
            <a:lvl3pPr>
              <a:defRPr sz="2000" b="0" i="0">
                <a:latin typeface="Calibri" pitchFamily="34" charset="0"/>
                <a:cs typeface="Calibri" pitchFamily="34" charset="0"/>
              </a:defRPr>
            </a:lvl3pPr>
            <a:lvl4pPr>
              <a:defRPr sz="1800" b="0" i="0">
                <a:latin typeface="Calibri" pitchFamily="34" charset="0"/>
                <a:cs typeface="Calibri" pitchFamily="34" charset="0"/>
              </a:defRPr>
            </a:lvl4pPr>
            <a:lvl5pPr>
              <a:defRPr sz="1800" b="0" i="0">
                <a:latin typeface="Calibri" pitchFamily="34" charset="0"/>
                <a:cs typeface="Calibri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38963" y="6538519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 b="1">
                <a:solidFill>
                  <a:srgbClr val="3798D2"/>
                </a:solidFill>
                <a:latin typeface="Times"/>
                <a:ea typeface="Times" charset="0"/>
                <a:cs typeface="Times"/>
              </a:defRPr>
            </a:lvl1pPr>
          </a:lstStyle>
          <a:p>
            <a:fld id="{32B77A99-F7CF-5846-AD73-A439EF31F06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4345319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3pPr>
              <a:defRPr sz="1600">
                <a:latin typeface="Arial"/>
                <a:cs typeface="Arial"/>
              </a:defRPr>
            </a:lvl3pPr>
            <a:lvl4pPr>
              <a:defRPr sz="1400" b="0" i="0">
                <a:latin typeface="Arial Bold"/>
                <a:cs typeface="Arial Bold"/>
              </a:defRPr>
            </a:lvl4pPr>
            <a:lvl5pPr>
              <a:defRPr sz="1200">
                <a:latin typeface="Arial"/>
                <a:cs typeface="Arial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154EC22-46A1-B147-8769-917471017092}" type="slidenum">
              <a:rPr lang="en-US"/>
              <a:pPr/>
              <a:t>‹#›</a:t>
            </a:fld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" y="6212682"/>
            <a:ext cx="3084513" cy="430212"/>
          </a:xfrm>
        </p:spPr>
        <p:txBody>
          <a:bodyPr/>
          <a:lstStyle>
            <a:lvl1pPr marL="0" indent="0">
              <a:buNone/>
              <a:defRPr sz="1000" baseline="0"/>
            </a:lvl1pPr>
          </a:lstStyle>
          <a:p>
            <a:pPr lvl="0"/>
            <a:r>
              <a:rPr lang="en-US" dirty="0" smtClean="0"/>
              <a:t>Click to edit Classification</a:t>
            </a:r>
          </a:p>
        </p:txBody>
      </p:sp>
    </p:spTree>
    <p:extLst>
      <p:ext uri="{BB962C8B-B14F-4D97-AF65-F5344CB8AC3E}">
        <p14:creationId xmlns:p14="http://schemas.microsoft.com/office/powerpoint/2010/main" val="2568560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 i="0">
                <a:latin typeface="Arial Bold"/>
                <a:cs typeface="Arial Bold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000" b="0" i="0">
                <a:latin typeface="Arial"/>
                <a:cs typeface="Arial"/>
              </a:defRPr>
            </a:lvl1pPr>
            <a:lvl2pPr>
              <a:defRPr sz="2000" b="0" i="0">
                <a:latin typeface="Arial"/>
                <a:cs typeface="Arial"/>
              </a:defRPr>
            </a:lvl2pPr>
            <a:lvl3pPr>
              <a:defRPr sz="2000" b="0" i="0">
                <a:latin typeface="Arial"/>
                <a:cs typeface="Arial"/>
              </a:defRPr>
            </a:lvl3pPr>
            <a:lvl4pPr>
              <a:defRPr sz="1800" b="0" i="0">
                <a:latin typeface="Arial Bold"/>
                <a:cs typeface="Arial Bold"/>
              </a:defRPr>
            </a:lvl4pPr>
            <a:lvl5pPr>
              <a:defRPr sz="1800" b="0" i="0">
                <a:latin typeface="Arial"/>
                <a:cs typeface="Arial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B1F821A-7C3A-554A-93A4-6F985E9A21F0}" type="slidenum">
              <a:rPr lang="en-US"/>
              <a:pPr/>
              <a:t>‹#›</a:t>
            </a:fld>
            <a:endParaRPr lang="en-US" dirty="0"/>
          </a:p>
        </p:txBody>
      </p:sp>
      <p:sp>
        <p:nvSpPr>
          <p:cNvPr id="6" name="Content Placeholder 2"/>
          <p:cNvSpPr>
            <a:spLocks noGrp="1"/>
          </p:cNvSpPr>
          <p:nvPr>
            <p:ph sz="half" idx="13"/>
          </p:nvPr>
        </p:nvSpPr>
        <p:spPr>
          <a:xfrm>
            <a:off x="4782310" y="1600200"/>
            <a:ext cx="4038600" cy="4525963"/>
          </a:xfrm>
        </p:spPr>
        <p:txBody>
          <a:bodyPr/>
          <a:lstStyle>
            <a:lvl1pPr>
              <a:defRPr sz="2000" b="0" i="0">
                <a:latin typeface="Arial"/>
                <a:cs typeface="Arial"/>
              </a:defRPr>
            </a:lvl1pPr>
            <a:lvl2pPr>
              <a:defRPr sz="2000" b="0" i="0">
                <a:latin typeface="Arial"/>
                <a:cs typeface="Arial"/>
              </a:defRPr>
            </a:lvl2pPr>
            <a:lvl3pPr>
              <a:defRPr sz="2000" b="0" i="0">
                <a:latin typeface="Arial"/>
                <a:cs typeface="Arial"/>
              </a:defRPr>
            </a:lvl3pPr>
            <a:lvl4pPr>
              <a:defRPr sz="1800" b="0" i="0">
                <a:latin typeface="Arial Bold"/>
                <a:cs typeface="Arial Bold"/>
              </a:defRPr>
            </a:lvl4pPr>
            <a:lvl5pPr>
              <a:defRPr sz="1800" b="0" i="0">
                <a:latin typeface="Arial"/>
                <a:cs typeface="Arial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4" hasCustomPrompt="1"/>
          </p:nvPr>
        </p:nvSpPr>
        <p:spPr>
          <a:xfrm>
            <a:off x="457200" y="6267450"/>
            <a:ext cx="4038600" cy="382588"/>
          </a:xfrm>
        </p:spPr>
        <p:txBody>
          <a:bodyPr/>
          <a:lstStyle>
            <a:lvl1pPr marL="0" indent="0">
              <a:buNone/>
              <a:defRPr sz="1000"/>
            </a:lvl1pPr>
          </a:lstStyle>
          <a:p>
            <a:pPr lvl="0"/>
            <a:r>
              <a:rPr lang="en-US" dirty="0" smtClean="0"/>
              <a:t>Click to edit Classification</a:t>
            </a:r>
          </a:p>
        </p:txBody>
      </p:sp>
    </p:spTree>
    <p:extLst>
      <p:ext uri="{BB962C8B-B14F-4D97-AF65-F5344CB8AC3E}">
        <p14:creationId xmlns:p14="http://schemas.microsoft.com/office/powerpoint/2010/main" val="15400627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6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000" b="0" i="0">
                <a:latin typeface="Calibri" pitchFamily="34" charset="0"/>
                <a:cs typeface="Calibri" pitchFamily="34" charset="0"/>
              </a:defRPr>
            </a:lvl1pPr>
            <a:lvl2pPr>
              <a:defRPr sz="2000" b="0" i="0">
                <a:latin typeface="Calibri" pitchFamily="34" charset="0"/>
                <a:cs typeface="Calibri" pitchFamily="34" charset="0"/>
              </a:defRPr>
            </a:lvl2pPr>
            <a:lvl3pPr>
              <a:defRPr sz="2000" b="0" i="0">
                <a:latin typeface="Calibri" pitchFamily="34" charset="0"/>
                <a:cs typeface="Calibri" pitchFamily="34" charset="0"/>
              </a:defRPr>
            </a:lvl3pPr>
            <a:lvl4pPr>
              <a:defRPr sz="1800" b="0" i="0">
                <a:latin typeface="Calibri" pitchFamily="34" charset="0"/>
                <a:cs typeface="Calibri" pitchFamily="34" charset="0"/>
              </a:defRPr>
            </a:lvl4pPr>
            <a:lvl5pPr>
              <a:defRPr sz="1800" b="0" i="0">
                <a:latin typeface="Calibri" pitchFamily="34" charset="0"/>
                <a:cs typeface="Calibri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8" name="Content Placeholder 2"/>
          <p:cNvSpPr>
            <a:spLocks noGrp="1"/>
          </p:cNvSpPr>
          <p:nvPr>
            <p:ph sz="half" idx="13"/>
          </p:nvPr>
        </p:nvSpPr>
        <p:spPr>
          <a:xfrm>
            <a:off x="4782310" y="1600200"/>
            <a:ext cx="4038600" cy="4525963"/>
          </a:xfrm>
        </p:spPr>
        <p:txBody>
          <a:bodyPr/>
          <a:lstStyle>
            <a:lvl1pPr>
              <a:defRPr sz="2000" b="0" i="0">
                <a:latin typeface="Calibri" pitchFamily="34" charset="0"/>
                <a:cs typeface="Calibri" pitchFamily="34" charset="0"/>
              </a:defRPr>
            </a:lvl1pPr>
            <a:lvl2pPr>
              <a:defRPr sz="2000" b="0" i="0">
                <a:latin typeface="Calibri" pitchFamily="34" charset="0"/>
                <a:cs typeface="Calibri" pitchFamily="34" charset="0"/>
              </a:defRPr>
            </a:lvl2pPr>
            <a:lvl3pPr>
              <a:defRPr sz="2000" b="0" i="0">
                <a:latin typeface="Calibri" pitchFamily="34" charset="0"/>
                <a:cs typeface="Calibri" pitchFamily="34" charset="0"/>
              </a:defRPr>
            </a:lvl3pPr>
            <a:lvl4pPr>
              <a:defRPr sz="1800" b="0" i="0">
                <a:latin typeface="Calibri" pitchFamily="34" charset="0"/>
                <a:cs typeface="Calibri" pitchFamily="34" charset="0"/>
              </a:defRPr>
            </a:lvl4pPr>
            <a:lvl5pPr>
              <a:defRPr sz="1800" b="0" i="0">
                <a:latin typeface="Calibri" pitchFamily="34" charset="0"/>
                <a:cs typeface="Calibri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38963" y="6538519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 b="1">
                <a:solidFill>
                  <a:srgbClr val="3798D2"/>
                </a:solidFill>
                <a:latin typeface="Times"/>
                <a:ea typeface="Times" charset="0"/>
                <a:cs typeface="Times"/>
              </a:defRPr>
            </a:lvl1pPr>
          </a:lstStyle>
          <a:p>
            <a:fld id="{32B77A99-F7CF-5846-AD73-A439EF31F06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3673632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3pPr>
              <a:defRPr sz="1600">
                <a:latin typeface="Arial"/>
                <a:cs typeface="Arial"/>
              </a:defRPr>
            </a:lvl3pPr>
            <a:lvl4pPr>
              <a:defRPr sz="1400" b="0" i="0">
                <a:latin typeface="Arial Bold"/>
                <a:cs typeface="Arial Bold"/>
              </a:defRPr>
            </a:lvl4pPr>
            <a:lvl5pPr>
              <a:defRPr sz="1200">
                <a:latin typeface="Arial"/>
                <a:cs typeface="Arial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154EC22-46A1-B147-8769-917471017092}" type="slidenum">
              <a:rPr lang="en-US"/>
              <a:pPr/>
              <a:t>‹#›</a:t>
            </a:fld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" y="6212682"/>
            <a:ext cx="3084513" cy="430212"/>
          </a:xfrm>
        </p:spPr>
        <p:txBody>
          <a:bodyPr/>
          <a:lstStyle>
            <a:lvl1pPr marL="0" indent="0">
              <a:buNone/>
              <a:defRPr sz="1000" baseline="0"/>
            </a:lvl1pPr>
          </a:lstStyle>
          <a:p>
            <a:pPr lvl="0"/>
            <a:r>
              <a:rPr lang="en-US" dirty="0" smtClean="0"/>
              <a:t>Click to edit Classification</a:t>
            </a:r>
          </a:p>
        </p:txBody>
      </p:sp>
    </p:spTree>
    <p:extLst>
      <p:ext uri="{BB962C8B-B14F-4D97-AF65-F5344CB8AC3E}">
        <p14:creationId xmlns:p14="http://schemas.microsoft.com/office/powerpoint/2010/main" val="20159586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6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000" b="0" i="0">
                <a:latin typeface="Calibri" pitchFamily="34" charset="0"/>
                <a:cs typeface="Calibri" pitchFamily="34" charset="0"/>
              </a:defRPr>
            </a:lvl1pPr>
            <a:lvl2pPr>
              <a:defRPr sz="2000" b="0" i="0">
                <a:latin typeface="Calibri" pitchFamily="34" charset="0"/>
                <a:cs typeface="Calibri" pitchFamily="34" charset="0"/>
              </a:defRPr>
            </a:lvl2pPr>
            <a:lvl3pPr>
              <a:defRPr sz="2000" b="0" i="0">
                <a:latin typeface="Calibri" pitchFamily="34" charset="0"/>
                <a:cs typeface="Calibri" pitchFamily="34" charset="0"/>
              </a:defRPr>
            </a:lvl3pPr>
            <a:lvl4pPr>
              <a:defRPr sz="1800" b="0" i="0">
                <a:latin typeface="Calibri" pitchFamily="34" charset="0"/>
                <a:cs typeface="Calibri" pitchFamily="34" charset="0"/>
              </a:defRPr>
            </a:lvl4pPr>
            <a:lvl5pPr>
              <a:defRPr sz="1800" b="0" i="0">
                <a:latin typeface="Calibri" pitchFamily="34" charset="0"/>
                <a:cs typeface="Calibri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8" name="Content Placeholder 2"/>
          <p:cNvSpPr>
            <a:spLocks noGrp="1"/>
          </p:cNvSpPr>
          <p:nvPr>
            <p:ph sz="half" idx="13"/>
          </p:nvPr>
        </p:nvSpPr>
        <p:spPr>
          <a:xfrm>
            <a:off x="4782310" y="1600200"/>
            <a:ext cx="4038600" cy="4525963"/>
          </a:xfrm>
        </p:spPr>
        <p:txBody>
          <a:bodyPr/>
          <a:lstStyle>
            <a:lvl1pPr>
              <a:defRPr sz="2000" b="0" i="0">
                <a:latin typeface="Calibri" pitchFamily="34" charset="0"/>
                <a:cs typeface="Calibri" pitchFamily="34" charset="0"/>
              </a:defRPr>
            </a:lvl1pPr>
            <a:lvl2pPr>
              <a:defRPr sz="2000" b="0" i="0">
                <a:latin typeface="Calibri" pitchFamily="34" charset="0"/>
                <a:cs typeface="Calibri" pitchFamily="34" charset="0"/>
              </a:defRPr>
            </a:lvl2pPr>
            <a:lvl3pPr>
              <a:defRPr sz="2000" b="0" i="0">
                <a:latin typeface="Calibri" pitchFamily="34" charset="0"/>
                <a:cs typeface="Calibri" pitchFamily="34" charset="0"/>
              </a:defRPr>
            </a:lvl3pPr>
            <a:lvl4pPr>
              <a:defRPr sz="1800" b="0" i="0">
                <a:latin typeface="Calibri" pitchFamily="34" charset="0"/>
                <a:cs typeface="Calibri" pitchFamily="34" charset="0"/>
              </a:defRPr>
            </a:lvl4pPr>
            <a:lvl5pPr>
              <a:defRPr sz="1800" b="0" i="0">
                <a:latin typeface="Calibri" pitchFamily="34" charset="0"/>
                <a:cs typeface="Calibri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38963" y="6538519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 b="1">
                <a:solidFill>
                  <a:srgbClr val="3798D2"/>
                </a:solidFill>
                <a:latin typeface="Times"/>
                <a:ea typeface="Times" charset="0"/>
                <a:cs typeface="Times"/>
              </a:defRPr>
            </a:lvl1pPr>
          </a:lstStyle>
          <a:p>
            <a:fld id="{32B77A99-F7CF-5846-AD73-A439EF31F06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2153676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3pPr>
              <a:defRPr sz="1600">
                <a:latin typeface="Arial"/>
                <a:cs typeface="Arial"/>
              </a:defRPr>
            </a:lvl3pPr>
            <a:lvl4pPr>
              <a:defRPr sz="1400" b="0" i="0">
                <a:latin typeface="Arial Bold"/>
                <a:cs typeface="Arial Bold"/>
              </a:defRPr>
            </a:lvl4pPr>
            <a:lvl5pPr>
              <a:defRPr sz="1200">
                <a:latin typeface="Arial"/>
                <a:cs typeface="Arial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154EC22-46A1-B147-8769-917471017092}" type="slidenum">
              <a:rPr lang="en-US"/>
              <a:pPr/>
              <a:t>‹#›</a:t>
            </a:fld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" y="6212682"/>
            <a:ext cx="3084513" cy="430212"/>
          </a:xfrm>
        </p:spPr>
        <p:txBody>
          <a:bodyPr/>
          <a:lstStyle>
            <a:lvl1pPr marL="0" indent="0">
              <a:buNone/>
              <a:defRPr sz="1000" baseline="0"/>
            </a:lvl1pPr>
          </a:lstStyle>
          <a:p>
            <a:pPr lvl="0"/>
            <a:r>
              <a:rPr lang="en-US" dirty="0" smtClean="0"/>
              <a:t>Click to edit Classification</a:t>
            </a:r>
          </a:p>
        </p:txBody>
      </p:sp>
    </p:spTree>
    <p:extLst>
      <p:ext uri="{BB962C8B-B14F-4D97-AF65-F5344CB8AC3E}">
        <p14:creationId xmlns:p14="http://schemas.microsoft.com/office/powerpoint/2010/main" val="191026816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6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000" b="0" i="0">
                <a:latin typeface="Calibri" pitchFamily="34" charset="0"/>
                <a:cs typeface="Calibri" pitchFamily="34" charset="0"/>
              </a:defRPr>
            </a:lvl1pPr>
            <a:lvl2pPr>
              <a:defRPr sz="2000" b="0" i="0">
                <a:latin typeface="Calibri" pitchFamily="34" charset="0"/>
                <a:cs typeface="Calibri" pitchFamily="34" charset="0"/>
              </a:defRPr>
            </a:lvl2pPr>
            <a:lvl3pPr>
              <a:defRPr sz="2000" b="0" i="0">
                <a:latin typeface="Calibri" pitchFamily="34" charset="0"/>
                <a:cs typeface="Calibri" pitchFamily="34" charset="0"/>
              </a:defRPr>
            </a:lvl3pPr>
            <a:lvl4pPr>
              <a:defRPr sz="1800" b="0" i="0">
                <a:latin typeface="Calibri" pitchFamily="34" charset="0"/>
                <a:cs typeface="Calibri" pitchFamily="34" charset="0"/>
              </a:defRPr>
            </a:lvl4pPr>
            <a:lvl5pPr>
              <a:defRPr sz="1800" b="0" i="0">
                <a:latin typeface="Calibri" pitchFamily="34" charset="0"/>
                <a:cs typeface="Calibri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8" name="Content Placeholder 2"/>
          <p:cNvSpPr>
            <a:spLocks noGrp="1"/>
          </p:cNvSpPr>
          <p:nvPr>
            <p:ph sz="half" idx="13"/>
          </p:nvPr>
        </p:nvSpPr>
        <p:spPr>
          <a:xfrm>
            <a:off x="4782310" y="1600200"/>
            <a:ext cx="4038600" cy="4525963"/>
          </a:xfrm>
        </p:spPr>
        <p:txBody>
          <a:bodyPr/>
          <a:lstStyle>
            <a:lvl1pPr>
              <a:defRPr sz="2000" b="0" i="0">
                <a:latin typeface="Calibri" pitchFamily="34" charset="0"/>
                <a:cs typeface="Calibri" pitchFamily="34" charset="0"/>
              </a:defRPr>
            </a:lvl1pPr>
            <a:lvl2pPr>
              <a:defRPr sz="2000" b="0" i="0">
                <a:latin typeface="Calibri" pitchFamily="34" charset="0"/>
                <a:cs typeface="Calibri" pitchFamily="34" charset="0"/>
              </a:defRPr>
            </a:lvl2pPr>
            <a:lvl3pPr>
              <a:defRPr sz="2000" b="0" i="0">
                <a:latin typeface="Calibri" pitchFamily="34" charset="0"/>
                <a:cs typeface="Calibri" pitchFamily="34" charset="0"/>
              </a:defRPr>
            </a:lvl3pPr>
            <a:lvl4pPr>
              <a:defRPr sz="1800" b="0" i="0">
                <a:latin typeface="Calibri" pitchFamily="34" charset="0"/>
                <a:cs typeface="Calibri" pitchFamily="34" charset="0"/>
              </a:defRPr>
            </a:lvl4pPr>
            <a:lvl5pPr>
              <a:defRPr sz="1800" b="0" i="0">
                <a:latin typeface="Calibri" pitchFamily="34" charset="0"/>
                <a:cs typeface="Calibri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38963" y="6538519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 b="1">
                <a:solidFill>
                  <a:srgbClr val="3798D2"/>
                </a:solidFill>
                <a:latin typeface="Times"/>
                <a:ea typeface="Times" charset="0"/>
                <a:cs typeface="Times"/>
              </a:defRPr>
            </a:lvl1pPr>
          </a:lstStyle>
          <a:p>
            <a:fld id="{32B77A99-F7CF-5846-AD73-A439EF31F06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519439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3pPr>
              <a:defRPr sz="1600">
                <a:latin typeface="Arial"/>
                <a:cs typeface="Arial"/>
              </a:defRPr>
            </a:lvl3pPr>
            <a:lvl4pPr>
              <a:defRPr sz="1400" b="0" i="0">
                <a:latin typeface="Arial Bold"/>
                <a:cs typeface="Arial Bold"/>
              </a:defRPr>
            </a:lvl4pPr>
            <a:lvl5pPr>
              <a:defRPr sz="1200">
                <a:latin typeface="Arial"/>
                <a:cs typeface="Arial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154EC22-46A1-B147-8769-917471017092}" type="slidenum">
              <a:rPr lang="en-US"/>
              <a:pPr/>
              <a:t>‹#›</a:t>
            </a:fld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" y="6212682"/>
            <a:ext cx="3084513" cy="430212"/>
          </a:xfrm>
        </p:spPr>
        <p:txBody>
          <a:bodyPr/>
          <a:lstStyle>
            <a:lvl1pPr marL="0" indent="0">
              <a:buNone/>
              <a:defRPr sz="1000" baseline="0"/>
            </a:lvl1pPr>
          </a:lstStyle>
          <a:p>
            <a:pPr lvl="0"/>
            <a:r>
              <a:rPr lang="en-US" dirty="0" smtClean="0"/>
              <a:t>Click to edit Classification</a:t>
            </a:r>
          </a:p>
        </p:txBody>
      </p:sp>
    </p:spTree>
    <p:extLst>
      <p:ext uri="{BB962C8B-B14F-4D97-AF65-F5344CB8AC3E}">
        <p14:creationId xmlns:p14="http://schemas.microsoft.com/office/powerpoint/2010/main" val="23252821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6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000" b="0" i="0">
                <a:latin typeface="Calibri" pitchFamily="34" charset="0"/>
                <a:cs typeface="Calibri" pitchFamily="34" charset="0"/>
              </a:defRPr>
            </a:lvl1pPr>
            <a:lvl2pPr>
              <a:defRPr sz="2000" b="0" i="0">
                <a:latin typeface="Calibri" pitchFamily="34" charset="0"/>
                <a:cs typeface="Calibri" pitchFamily="34" charset="0"/>
              </a:defRPr>
            </a:lvl2pPr>
            <a:lvl3pPr>
              <a:defRPr sz="2000" b="0" i="0">
                <a:latin typeface="Calibri" pitchFamily="34" charset="0"/>
                <a:cs typeface="Calibri" pitchFamily="34" charset="0"/>
              </a:defRPr>
            </a:lvl3pPr>
            <a:lvl4pPr>
              <a:defRPr sz="1800" b="0" i="0">
                <a:latin typeface="Calibri" pitchFamily="34" charset="0"/>
                <a:cs typeface="Calibri" pitchFamily="34" charset="0"/>
              </a:defRPr>
            </a:lvl4pPr>
            <a:lvl5pPr>
              <a:defRPr sz="1800" b="0" i="0">
                <a:latin typeface="Calibri" pitchFamily="34" charset="0"/>
                <a:cs typeface="Calibri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8" name="Content Placeholder 2"/>
          <p:cNvSpPr>
            <a:spLocks noGrp="1"/>
          </p:cNvSpPr>
          <p:nvPr>
            <p:ph sz="half" idx="13"/>
          </p:nvPr>
        </p:nvSpPr>
        <p:spPr>
          <a:xfrm>
            <a:off x="4782310" y="1600200"/>
            <a:ext cx="4038600" cy="4525963"/>
          </a:xfrm>
        </p:spPr>
        <p:txBody>
          <a:bodyPr/>
          <a:lstStyle>
            <a:lvl1pPr>
              <a:defRPr sz="2000" b="0" i="0">
                <a:latin typeface="Calibri" pitchFamily="34" charset="0"/>
                <a:cs typeface="Calibri" pitchFamily="34" charset="0"/>
              </a:defRPr>
            </a:lvl1pPr>
            <a:lvl2pPr>
              <a:defRPr sz="2000" b="0" i="0">
                <a:latin typeface="Calibri" pitchFamily="34" charset="0"/>
                <a:cs typeface="Calibri" pitchFamily="34" charset="0"/>
              </a:defRPr>
            </a:lvl2pPr>
            <a:lvl3pPr>
              <a:defRPr sz="2000" b="0" i="0">
                <a:latin typeface="Calibri" pitchFamily="34" charset="0"/>
                <a:cs typeface="Calibri" pitchFamily="34" charset="0"/>
              </a:defRPr>
            </a:lvl3pPr>
            <a:lvl4pPr>
              <a:defRPr sz="1800" b="0" i="0">
                <a:latin typeface="Calibri" pitchFamily="34" charset="0"/>
                <a:cs typeface="Calibri" pitchFamily="34" charset="0"/>
              </a:defRPr>
            </a:lvl4pPr>
            <a:lvl5pPr>
              <a:defRPr sz="1800" b="0" i="0">
                <a:latin typeface="Calibri" pitchFamily="34" charset="0"/>
                <a:cs typeface="Calibri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38963" y="6538519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 b="1">
                <a:solidFill>
                  <a:srgbClr val="3798D2"/>
                </a:solidFill>
                <a:latin typeface="Times"/>
                <a:ea typeface="Times" charset="0"/>
                <a:cs typeface="Times"/>
              </a:defRPr>
            </a:lvl1pPr>
          </a:lstStyle>
          <a:p>
            <a:fld id="{32B77A99-F7CF-5846-AD73-A439EF31F06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004544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3pPr>
              <a:defRPr sz="1600">
                <a:latin typeface="Calibri" pitchFamily="34" charset="0"/>
                <a:cs typeface="Calibri" pitchFamily="34" charset="0"/>
              </a:defRPr>
            </a:lvl3pPr>
            <a:lvl4pPr>
              <a:defRPr sz="1400" b="0" i="0">
                <a:latin typeface="Calibri" pitchFamily="34" charset="0"/>
                <a:cs typeface="Calibri" pitchFamily="34" charset="0"/>
              </a:defRPr>
            </a:lvl4pPr>
            <a:lvl5pPr>
              <a:defRPr sz="1200">
                <a:latin typeface="Calibri" pitchFamily="34" charset="0"/>
                <a:cs typeface="Calibri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154EC22-46A1-B147-8769-917471017092}" type="slidenum">
              <a:rPr lang="en-US"/>
              <a:pPr/>
              <a:t>‹#›</a:t>
            </a:fld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" y="6212682"/>
            <a:ext cx="3084513" cy="430212"/>
          </a:xfrm>
        </p:spPr>
        <p:txBody>
          <a:bodyPr/>
          <a:lstStyle>
            <a:lvl1pPr marL="0" indent="0">
              <a:buNone/>
              <a:defRPr sz="1000" baseline="0"/>
            </a:lvl1pPr>
          </a:lstStyle>
          <a:p>
            <a:pPr lvl="0"/>
            <a:r>
              <a:rPr lang="en-US" dirty="0" smtClean="0"/>
              <a:t>Click to edit Classification</a:t>
            </a:r>
          </a:p>
        </p:txBody>
      </p:sp>
    </p:spTree>
    <p:extLst>
      <p:ext uri="{BB962C8B-B14F-4D97-AF65-F5344CB8AC3E}">
        <p14:creationId xmlns:p14="http://schemas.microsoft.com/office/powerpoint/2010/main" val="399644560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6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000" b="0" i="0">
                <a:latin typeface="Calibri" pitchFamily="34" charset="0"/>
                <a:cs typeface="Calibri" pitchFamily="34" charset="0"/>
              </a:defRPr>
            </a:lvl1pPr>
            <a:lvl2pPr>
              <a:defRPr sz="2000" b="0" i="0">
                <a:latin typeface="Calibri" pitchFamily="34" charset="0"/>
                <a:cs typeface="Calibri" pitchFamily="34" charset="0"/>
              </a:defRPr>
            </a:lvl2pPr>
            <a:lvl3pPr>
              <a:defRPr sz="2000" b="0" i="0">
                <a:latin typeface="Calibri" pitchFamily="34" charset="0"/>
                <a:cs typeface="Calibri" pitchFamily="34" charset="0"/>
              </a:defRPr>
            </a:lvl3pPr>
            <a:lvl4pPr>
              <a:defRPr sz="1800" b="0" i="0">
                <a:latin typeface="Calibri" pitchFamily="34" charset="0"/>
                <a:cs typeface="Calibri" pitchFamily="34" charset="0"/>
              </a:defRPr>
            </a:lvl4pPr>
            <a:lvl5pPr>
              <a:defRPr sz="1800" b="0" i="0">
                <a:latin typeface="Calibri" pitchFamily="34" charset="0"/>
                <a:cs typeface="Calibri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8" name="Content Placeholder 2"/>
          <p:cNvSpPr>
            <a:spLocks noGrp="1"/>
          </p:cNvSpPr>
          <p:nvPr>
            <p:ph sz="half" idx="13"/>
          </p:nvPr>
        </p:nvSpPr>
        <p:spPr>
          <a:xfrm>
            <a:off x="4782310" y="1600200"/>
            <a:ext cx="4038600" cy="4525963"/>
          </a:xfrm>
        </p:spPr>
        <p:txBody>
          <a:bodyPr/>
          <a:lstStyle>
            <a:lvl1pPr>
              <a:defRPr sz="2000" b="0" i="0">
                <a:latin typeface="Calibri" pitchFamily="34" charset="0"/>
                <a:cs typeface="Calibri" pitchFamily="34" charset="0"/>
              </a:defRPr>
            </a:lvl1pPr>
            <a:lvl2pPr>
              <a:defRPr sz="2000" b="0" i="0">
                <a:latin typeface="Calibri" pitchFamily="34" charset="0"/>
                <a:cs typeface="Calibri" pitchFamily="34" charset="0"/>
              </a:defRPr>
            </a:lvl2pPr>
            <a:lvl3pPr>
              <a:defRPr sz="2000" b="0" i="0">
                <a:latin typeface="Calibri" pitchFamily="34" charset="0"/>
                <a:cs typeface="Calibri" pitchFamily="34" charset="0"/>
              </a:defRPr>
            </a:lvl3pPr>
            <a:lvl4pPr>
              <a:defRPr sz="1800" b="0" i="0">
                <a:latin typeface="Calibri" pitchFamily="34" charset="0"/>
                <a:cs typeface="Calibri" pitchFamily="34" charset="0"/>
              </a:defRPr>
            </a:lvl4pPr>
            <a:lvl5pPr>
              <a:defRPr sz="1800" b="0" i="0">
                <a:latin typeface="Calibri" pitchFamily="34" charset="0"/>
                <a:cs typeface="Calibri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38963" y="6538519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 b="1">
                <a:solidFill>
                  <a:srgbClr val="3798D2"/>
                </a:solidFill>
                <a:latin typeface="Times"/>
                <a:ea typeface="Times" charset="0"/>
                <a:cs typeface="Times"/>
              </a:defRPr>
            </a:lvl1pPr>
          </a:lstStyle>
          <a:p>
            <a:fld id="{32B77A99-F7CF-5846-AD73-A439EF31F06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1516103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3pPr>
              <a:defRPr sz="1600">
                <a:latin typeface="Arial"/>
                <a:cs typeface="Arial"/>
              </a:defRPr>
            </a:lvl3pPr>
            <a:lvl4pPr>
              <a:defRPr sz="1400" b="0" i="0">
                <a:latin typeface="Arial Bold"/>
                <a:cs typeface="Arial Bold"/>
              </a:defRPr>
            </a:lvl4pPr>
            <a:lvl5pPr>
              <a:defRPr sz="1200">
                <a:latin typeface="Arial"/>
                <a:cs typeface="Arial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154EC22-46A1-B147-8769-917471017092}" type="slidenum">
              <a:rPr lang="en-US"/>
              <a:pPr/>
              <a:t>‹#›</a:t>
            </a:fld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" y="6212682"/>
            <a:ext cx="3084513" cy="430212"/>
          </a:xfrm>
        </p:spPr>
        <p:txBody>
          <a:bodyPr/>
          <a:lstStyle>
            <a:lvl1pPr marL="0" indent="0">
              <a:buNone/>
              <a:defRPr sz="1000" baseline="0"/>
            </a:lvl1pPr>
          </a:lstStyle>
          <a:p>
            <a:pPr lvl="0"/>
            <a:r>
              <a:rPr lang="en-US" dirty="0" smtClean="0"/>
              <a:t>Click to edit Classification</a:t>
            </a:r>
          </a:p>
        </p:txBody>
      </p:sp>
    </p:spTree>
    <p:extLst>
      <p:ext uri="{BB962C8B-B14F-4D97-AF65-F5344CB8AC3E}">
        <p14:creationId xmlns:p14="http://schemas.microsoft.com/office/powerpoint/2010/main" val="33710052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10"/>
          <p:cNvSpPr txBox="1">
            <a:spLocks/>
          </p:cNvSpPr>
          <p:nvPr userDrawn="1"/>
        </p:nvSpPr>
        <p:spPr>
          <a:xfrm>
            <a:off x="228598" y="6613272"/>
            <a:ext cx="8686801" cy="189143"/>
          </a:xfrm>
          <a:prstGeom prst="rect">
            <a:avLst/>
          </a:prstGeom>
        </p:spPr>
        <p:txBody>
          <a:bodyPr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 kumimoji="0" lang="en-US" sz="1000" b="1" i="0" u="none" strike="noStrike" kern="1200" cap="none" spc="0" normalizeH="0" baseline="0" noProof="0" smtClean="0">
                <a:ln>
                  <a:noFill/>
                </a:ln>
                <a:solidFill>
                  <a:srgbClr val="4C4C4C"/>
                </a:solidFill>
                <a:effectLst/>
                <a:uLnTx/>
                <a:uFillTx/>
                <a:latin typeface="Arial" charset="0"/>
                <a:ea typeface="ヒラギノ角ゴ Pro W3" pitchFamily="1" charset="-128"/>
                <a:cs typeface="Arial"/>
              </a:defRPr>
            </a:lvl1pPr>
            <a:lvl2pPr marL="742950" indent="-28575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1800" b="0" i="0" kern="1200">
                <a:solidFill>
                  <a:schemeClr val="tx1"/>
                </a:solidFill>
                <a:latin typeface="Arial"/>
                <a:ea typeface="ヒラギノ角ゴ Pro W3" charset="-128"/>
                <a:cs typeface="Arial"/>
              </a:defRPr>
            </a:lvl2pPr>
            <a:lvl3pPr marL="1143000" indent="-22860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b="0" i="0" kern="1200">
                <a:solidFill>
                  <a:schemeClr val="tx1"/>
                </a:solidFill>
                <a:latin typeface="Arial Narrow"/>
                <a:ea typeface="ヒラギノ角ゴ Pro W3" charset="-128"/>
                <a:cs typeface="Arial Narrow"/>
              </a:defRPr>
            </a:lvl3pPr>
            <a:lvl4pPr marL="1600200" indent="-22860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b="1" i="0" kern="1200">
                <a:solidFill>
                  <a:schemeClr val="accent4"/>
                </a:solidFill>
                <a:latin typeface="Arial Narrow Bold"/>
                <a:ea typeface="ヒラギノ角ゴ Pro W3" charset="-128"/>
                <a:cs typeface="Arial Narrow Bold"/>
              </a:defRPr>
            </a:lvl4pPr>
            <a:lvl5pPr marL="1828800" indent="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1000" b="0" i="0" kern="1200">
                <a:solidFill>
                  <a:schemeClr val="tx1"/>
                </a:solidFill>
                <a:latin typeface="Arial Narrow"/>
                <a:ea typeface="ヒラギノ角ゴ Pro W3" charset="-128"/>
                <a:cs typeface="Arial Narrow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b="0" dirty="0">
                <a:solidFill>
                  <a:prstClr val="white">
                    <a:lumMod val="50000"/>
                  </a:prstClr>
                </a:solidFill>
                <a:latin typeface="Calibri"/>
              </a:rPr>
              <a:t>	Confidential Treatment Requested by DTCC/DTC/NSCC/FICC Pursuant to the Freedom of Information Act</a:t>
            </a:r>
          </a:p>
          <a:p>
            <a:pPr algn="ctr"/>
            <a:endParaRPr b="0" dirty="0">
              <a:solidFill>
                <a:prstClr val="white">
                  <a:lumMod val="50000"/>
                </a:prstClr>
              </a:solidFill>
              <a:latin typeface="Calibri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50000"/>
                  </a:schemeClr>
                </a:solidFill>
                <a:latin typeface="+mj-lt"/>
                <a:cs typeface="Shonar Bangla" pitchFamily="34" charset="0"/>
              </a:defRPr>
            </a:lvl1pPr>
          </a:lstStyle>
          <a:p>
            <a:fld id="{9B1F821A-7C3A-554A-93A4-6F985E9A21F0}" type="slidenum">
              <a:rPr lang="en-US" smtClean="0">
                <a:solidFill>
                  <a:prstClr val="white">
                    <a:lumMod val="50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lumMod val="50000"/>
                </a:prstClr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+mj-lt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6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000" b="0" i="0">
                <a:latin typeface="+mj-lt"/>
                <a:cs typeface="Arial"/>
              </a:defRPr>
            </a:lvl1pPr>
            <a:lvl2pPr>
              <a:defRPr sz="2000" b="0" i="0">
                <a:latin typeface="+mj-lt"/>
                <a:cs typeface="Arial"/>
              </a:defRPr>
            </a:lvl2pPr>
            <a:lvl3pPr>
              <a:defRPr sz="2000" b="0" i="0">
                <a:latin typeface="+mj-lt"/>
                <a:cs typeface="Arial"/>
              </a:defRPr>
            </a:lvl3pPr>
            <a:lvl4pPr>
              <a:defRPr sz="1800" b="0" i="0">
                <a:latin typeface="+mj-lt"/>
                <a:cs typeface="Arial Bold"/>
              </a:defRPr>
            </a:lvl4pPr>
            <a:lvl5pPr>
              <a:defRPr sz="1800" b="0" i="0">
                <a:latin typeface="+mj-lt"/>
                <a:cs typeface="Arial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8" name="Content Placeholder 2"/>
          <p:cNvSpPr>
            <a:spLocks noGrp="1"/>
          </p:cNvSpPr>
          <p:nvPr>
            <p:ph sz="half" idx="13"/>
          </p:nvPr>
        </p:nvSpPr>
        <p:spPr>
          <a:xfrm>
            <a:off x="4782310" y="1600200"/>
            <a:ext cx="4038600" cy="4525963"/>
          </a:xfrm>
        </p:spPr>
        <p:txBody>
          <a:bodyPr/>
          <a:lstStyle>
            <a:lvl1pPr>
              <a:defRPr sz="2000" b="0" i="0">
                <a:latin typeface="+mj-lt"/>
                <a:cs typeface="Arial"/>
              </a:defRPr>
            </a:lvl1pPr>
            <a:lvl2pPr>
              <a:defRPr sz="2000" b="0" i="0">
                <a:latin typeface="+mj-lt"/>
                <a:cs typeface="Arial"/>
              </a:defRPr>
            </a:lvl2pPr>
            <a:lvl3pPr>
              <a:defRPr sz="2000" b="0" i="0">
                <a:latin typeface="+mj-lt"/>
                <a:cs typeface="Arial"/>
              </a:defRPr>
            </a:lvl3pPr>
            <a:lvl4pPr>
              <a:defRPr sz="1800" b="0" i="0">
                <a:latin typeface="+mj-lt"/>
                <a:cs typeface="Arial Bold"/>
              </a:defRPr>
            </a:lvl4pPr>
            <a:lvl5pPr>
              <a:defRPr sz="1800" b="0" i="0">
                <a:latin typeface="+mj-lt"/>
                <a:cs typeface="Arial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8219270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6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000" b="0" i="0">
                <a:latin typeface="Calibri" pitchFamily="34" charset="0"/>
                <a:cs typeface="Calibri" pitchFamily="34" charset="0"/>
              </a:defRPr>
            </a:lvl1pPr>
            <a:lvl2pPr>
              <a:defRPr sz="2000" b="0" i="0">
                <a:latin typeface="Calibri" pitchFamily="34" charset="0"/>
                <a:cs typeface="Calibri" pitchFamily="34" charset="0"/>
              </a:defRPr>
            </a:lvl2pPr>
            <a:lvl3pPr>
              <a:defRPr sz="2000" b="0" i="0">
                <a:latin typeface="Calibri" pitchFamily="34" charset="0"/>
                <a:cs typeface="Calibri" pitchFamily="34" charset="0"/>
              </a:defRPr>
            </a:lvl3pPr>
            <a:lvl4pPr>
              <a:defRPr sz="1800" b="0" i="0">
                <a:latin typeface="Calibri" pitchFamily="34" charset="0"/>
                <a:cs typeface="Calibri" pitchFamily="34" charset="0"/>
              </a:defRPr>
            </a:lvl4pPr>
            <a:lvl5pPr>
              <a:defRPr sz="1800" b="0" i="0">
                <a:latin typeface="Calibri" pitchFamily="34" charset="0"/>
                <a:cs typeface="Calibri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8" name="Content Placeholder 2"/>
          <p:cNvSpPr>
            <a:spLocks noGrp="1"/>
          </p:cNvSpPr>
          <p:nvPr>
            <p:ph sz="half" idx="13"/>
          </p:nvPr>
        </p:nvSpPr>
        <p:spPr>
          <a:xfrm>
            <a:off x="4782310" y="1600200"/>
            <a:ext cx="4038600" cy="4525963"/>
          </a:xfrm>
        </p:spPr>
        <p:txBody>
          <a:bodyPr/>
          <a:lstStyle>
            <a:lvl1pPr>
              <a:defRPr sz="2000" b="0" i="0">
                <a:latin typeface="Calibri" pitchFamily="34" charset="0"/>
                <a:cs typeface="Calibri" pitchFamily="34" charset="0"/>
              </a:defRPr>
            </a:lvl1pPr>
            <a:lvl2pPr>
              <a:defRPr sz="2000" b="0" i="0">
                <a:latin typeface="Calibri" pitchFamily="34" charset="0"/>
                <a:cs typeface="Calibri" pitchFamily="34" charset="0"/>
              </a:defRPr>
            </a:lvl2pPr>
            <a:lvl3pPr>
              <a:defRPr sz="2000" b="0" i="0">
                <a:latin typeface="Calibri" pitchFamily="34" charset="0"/>
                <a:cs typeface="Calibri" pitchFamily="34" charset="0"/>
              </a:defRPr>
            </a:lvl3pPr>
            <a:lvl4pPr>
              <a:defRPr sz="1800" b="0" i="0">
                <a:latin typeface="Calibri" pitchFamily="34" charset="0"/>
                <a:cs typeface="Calibri" pitchFamily="34" charset="0"/>
              </a:defRPr>
            </a:lvl4pPr>
            <a:lvl5pPr>
              <a:defRPr sz="1800" b="0" i="0">
                <a:latin typeface="Calibri" pitchFamily="34" charset="0"/>
                <a:cs typeface="Calibri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38963" y="6538519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 b="1">
                <a:solidFill>
                  <a:srgbClr val="3798D2"/>
                </a:solidFill>
                <a:latin typeface="Times"/>
                <a:ea typeface="Times" charset="0"/>
                <a:cs typeface="Times"/>
              </a:defRPr>
            </a:lvl1pPr>
          </a:lstStyle>
          <a:p>
            <a:fld id="{32B77A99-F7CF-5846-AD73-A439EF31F06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2351363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3pPr>
              <a:defRPr sz="1600">
                <a:latin typeface="Arial"/>
                <a:cs typeface="Arial"/>
              </a:defRPr>
            </a:lvl3pPr>
            <a:lvl4pPr>
              <a:defRPr sz="1400" b="0" i="0">
                <a:latin typeface="Arial Bold"/>
                <a:cs typeface="Arial Bold"/>
              </a:defRPr>
            </a:lvl4pPr>
            <a:lvl5pPr>
              <a:defRPr sz="1200">
                <a:latin typeface="Arial"/>
                <a:cs typeface="Arial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154EC22-46A1-B147-8769-917471017092}" type="slidenum">
              <a:rPr lang="en-US"/>
              <a:pPr/>
              <a:t>‹#›</a:t>
            </a:fld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" y="6212682"/>
            <a:ext cx="3084513" cy="430212"/>
          </a:xfrm>
        </p:spPr>
        <p:txBody>
          <a:bodyPr/>
          <a:lstStyle>
            <a:lvl1pPr marL="0" indent="0">
              <a:buNone/>
              <a:defRPr sz="1000" baseline="0"/>
            </a:lvl1pPr>
          </a:lstStyle>
          <a:p>
            <a:pPr lvl="0"/>
            <a:r>
              <a:rPr lang="en-US" dirty="0" smtClean="0"/>
              <a:t>Click to edit Classification</a:t>
            </a:r>
          </a:p>
        </p:txBody>
      </p:sp>
    </p:spTree>
    <p:extLst>
      <p:ext uri="{BB962C8B-B14F-4D97-AF65-F5344CB8AC3E}">
        <p14:creationId xmlns:p14="http://schemas.microsoft.com/office/powerpoint/2010/main" val="10138534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6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000" b="0" i="0">
                <a:latin typeface="Calibri" pitchFamily="34" charset="0"/>
                <a:cs typeface="Calibri" pitchFamily="34" charset="0"/>
              </a:defRPr>
            </a:lvl1pPr>
            <a:lvl2pPr>
              <a:defRPr sz="2000" b="0" i="0">
                <a:latin typeface="Calibri" pitchFamily="34" charset="0"/>
                <a:cs typeface="Calibri" pitchFamily="34" charset="0"/>
              </a:defRPr>
            </a:lvl2pPr>
            <a:lvl3pPr>
              <a:defRPr sz="2000" b="0" i="0">
                <a:latin typeface="Calibri" pitchFamily="34" charset="0"/>
                <a:cs typeface="Calibri" pitchFamily="34" charset="0"/>
              </a:defRPr>
            </a:lvl3pPr>
            <a:lvl4pPr>
              <a:defRPr sz="1800" b="0" i="0">
                <a:latin typeface="Calibri" pitchFamily="34" charset="0"/>
                <a:cs typeface="Calibri" pitchFamily="34" charset="0"/>
              </a:defRPr>
            </a:lvl4pPr>
            <a:lvl5pPr>
              <a:defRPr sz="1800" b="0" i="0">
                <a:latin typeface="Calibri" pitchFamily="34" charset="0"/>
                <a:cs typeface="Calibri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8" name="Content Placeholder 2"/>
          <p:cNvSpPr>
            <a:spLocks noGrp="1"/>
          </p:cNvSpPr>
          <p:nvPr>
            <p:ph sz="half" idx="13"/>
          </p:nvPr>
        </p:nvSpPr>
        <p:spPr>
          <a:xfrm>
            <a:off x="4782310" y="1600200"/>
            <a:ext cx="4038600" cy="4525963"/>
          </a:xfrm>
        </p:spPr>
        <p:txBody>
          <a:bodyPr/>
          <a:lstStyle>
            <a:lvl1pPr>
              <a:defRPr sz="2000" b="0" i="0">
                <a:latin typeface="Calibri" pitchFamily="34" charset="0"/>
                <a:cs typeface="Calibri" pitchFamily="34" charset="0"/>
              </a:defRPr>
            </a:lvl1pPr>
            <a:lvl2pPr>
              <a:defRPr sz="2000" b="0" i="0">
                <a:latin typeface="Calibri" pitchFamily="34" charset="0"/>
                <a:cs typeface="Calibri" pitchFamily="34" charset="0"/>
              </a:defRPr>
            </a:lvl2pPr>
            <a:lvl3pPr>
              <a:defRPr sz="2000" b="0" i="0">
                <a:latin typeface="Calibri" pitchFamily="34" charset="0"/>
                <a:cs typeface="Calibri" pitchFamily="34" charset="0"/>
              </a:defRPr>
            </a:lvl3pPr>
            <a:lvl4pPr>
              <a:defRPr sz="1800" b="0" i="0">
                <a:latin typeface="Calibri" pitchFamily="34" charset="0"/>
                <a:cs typeface="Calibri" pitchFamily="34" charset="0"/>
              </a:defRPr>
            </a:lvl4pPr>
            <a:lvl5pPr>
              <a:defRPr sz="1800" b="0" i="0">
                <a:latin typeface="Calibri" pitchFamily="34" charset="0"/>
                <a:cs typeface="Calibri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38963" y="6538519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 b="1">
                <a:solidFill>
                  <a:srgbClr val="3798D2"/>
                </a:solidFill>
                <a:latin typeface="Times"/>
                <a:ea typeface="Times" charset="0"/>
                <a:cs typeface="Times"/>
              </a:defRPr>
            </a:lvl1pPr>
          </a:lstStyle>
          <a:p>
            <a:fld id="{32B77A99-F7CF-5846-AD73-A439EF31F06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658318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3pPr>
              <a:defRPr sz="1600">
                <a:latin typeface="Calibri" pitchFamily="34" charset="0"/>
                <a:cs typeface="Calibri" pitchFamily="34" charset="0"/>
              </a:defRPr>
            </a:lvl3pPr>
            <a:lvl4pPr>
              <a:defRPr sz="1400" b="0" i="0">
                <a:latin typeface="Calibri" pitchFamily="34" charset="0"/>
                <a:cs typeface="Calibri" pitchFamily="34" charset="0"/>
              </a:defRPr>
            </a:lvl4pPr>
            <a:lvl5pPr>
              <a:defRPr sz="1200">
                <a:latin typeface="Calibri" pitchFamily="34" charset="0"/>
                <a:cs typeface="Calibri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154EC22-46A1-B147-8769-917471017092}" type="slidenum">
              <a:rPr lang="en-US"/>
              <a:pPr/>
              <a:t>‹#›</a:t>
            </a:fld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" y="6212682"/>
            <a:ext cx="3084513" cy="430212"/>
          </a:xfrm>
        </p:spPr>
        <p:txBody>
          <a:bodyPr/>
          <a:lstStyle>
            <a:lvl1pPr marL="0" indent="0">
              <a:buNone/>
              <a:defRPr sz="1000" baseline="0"/>
            </a:lvl1pPr>
          </a:lstStyle>
          <a:p>
            <a:pPr lvl="0"/>
            <a:r>
              <a:rPr lang="en-US" dirty="0" smtClean="0"/>
              <a:t>Click to edit Classification</a:t>
            </a:r>
          </a:p>
        </p:txBody>
      </p:sp>
    </p:spTree>
    <p:extLst>
      <p:ext uri="{BB962C8B-B14F-4D97-AF65-F5344CB8AC3E}">
        <p14:creationId xmlns:p14="http://schemas.microsoft.com/office/powerpoint/2010/main" val="215992086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3pPr>
              <a:defRPr sz="1600">
                <a:latin typeface="Arial"/>
                <a:cs typeface="Arial"/>
              </a:defRPr>
            </a:lvl3pPr>
            <a:lvl4pPr>
              <a:defRPr sz="1400" b="0" i="0">
                <a:latin typeface="Arial Bold"/>
                <a:cs typeface="Arial Bold"/>
              </a:defRPr>
            </a:lvl4pPr>
            <a:lvl5pPr>
              <a:defRPr sz="1200">
                <a:latin typeface="Arial"/>
                <a:cs typeface="Arial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154EC22-46A1-B147-8769-917471017092}" type="slidenum">
              <a:rPr lang="en-US"/>
              <a:pPr/>
              <a:t>‹#›</a:t>
            </a:fld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" y="6212682"/>
            <a:ext cx="3084513" cy="430212"/>
          </a:xfrm>
        </p:spPr>
        <p:txBody>
          <a:bodyPr/>
          <a:lstStyle>
            <a:lvl1pPr marL="0" indent="0">
              <a:buNone/>
              <a:defRPr sz="1000" baseline="0"/>
            </a:lvl1pPr>
          </a:lstStyle>
          <a:p>
            <a:pPr lvl="0"/>
            <a:r>
              <a:rPr lang="en-US" dirty="0" smtClean="0"/>
              <a:t>Click to edit Classification</a:t>
            </a:r>
          </a:p>
        </p:txBody>
      </p:sp>
    </p:spTree>
    <p:extLst>
      <p:ext uri="{BB962C8B-B14F-4D97-AF65-F5344CB8AC3E}">
        <p14:creationId xmlns:p14="http://schemas.microsoft.com/office/powerpoint/2010/main" val="52696361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Calibri" pitchFamily="34" charset="0"/>
                <a:cs typeface="Calibri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000" b="0" i="0">
                <a:latin typeface="Calibri" pitchFamily="34" charset="0"/>
                <a:cs typeface="Calibri" pitchFamily="34" charset="0"/>
              </a:defRPr>
            </a:lvl1pPr>
            <a:lvl2pPr>
              <a:defRPr sz="2000" b="0" i="0">
                <a:latin typeface="Calibri" pitchFamily="34" charset="0"/>
                <a:cs typeface="Calibri" pitchFamily="34" charset="0"/>
              </a:defRPr>
            </a:lvl2pPr>
            <a:lvl3pPr>
              <a:defRPr sz="2000" b="0" i="0">
                <a:latin typeface="Calibri" pitchFamily="34" charset="0"/>
                <a:cs typeface="Calibri" pitchFamily="34" charset="0"/>
              </a:defRPr>
            </a:lvl3pPr>
            <a:lvl4pPr>
              <a:defRPr sz="1800" b="0" i="0">
                <a:latin typeface="Calibri" pitchFamily="34" charset="0"/>
                <a:cs typeface="Calibri" pitchFamily="34" charset="0"/>
              </a:defRPr>
            </a:lvl4pPr>
            <a:lvl5pPr>
              <a:defRPr sz="1800" b="0" i="0">
                <a:latin typeface="Calibri" pitchFamily="34" charset="0"/>
                <a:cs typeface="Calibri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8" name="Content Placeholder 2"/>
          <p:cNvSpPr>
            <a:spLocks noGrp="1"/>
          </p:cNvSpPr>
          <p:nvPr>
            <p:ph sz="half" idx="13"/>
          </p:nvPr>
        </p:nvSpPr>
        <p:spPr>
          <a:xfrm>
            <a:off x="4782310" y="1600200"/>
            <a:ext cx="4038600" cy="4525963"/>
          </a:xfrm>
        </p:spPr>
        <p:txBody>
          <a:bodyPr/>
          <a:lstStyle>
            <a:lvl1pPr>
              <a:defRPr sz="2000" b="0" i="0">
                <a:latin typeface="Calibri" pitchFamily="34" charset="0"/>
                <a:cs typeface="Calibri" pitchFamily="34" charset="0"/>
              </a:defRPr>
            </a:lvl1pPr>
            <a:lvl2pPr>
              <a:defRPr sz="2000" b="0" i="0">
                <a:latin typeface="Calibri" pitchFamily="34" charset="0"/>
                <a:cs typeface="Calibri" pitchFamily="34" charset="0"/>
              </a:defRPr>
            </a:lvl2pPr>
            <a:lvl3pPr>
              <a:defRPr sz="2000" b="0" i="0">
                <a:latin typeface="Calibri" pitchFamily="34" charset="0"/>
                <a:cs typeface="Calibri" pitchFamily="34" charset="0"/>
              </a:defRPr>
            </a:lvl3pPr>
            <a:lvl4pPr>
              <a:defRPr sz="1800" b="0" i="0">
                <a:latin typeface="Calibri" pitchFamily="34" charset="0"/>
                <a:cs typeface="Calibri" pitchFamily="34" charset="0"/>
              </a:defRPr>
            </a:lvl4pPr>
            <a:lvl5pPr>
              <a:defRPr sz="1800" b="0" i="0">
                <a:latin typeface="Calibri" pitchFamily="34" charset="0"/>
                <a:cs typeface="Calibri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6098897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Calibri" pitchFamily="34" charset="0"/>
                <a:cs typeface="Calibri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Calibri" pitchFamily="34" charset="0"/>
                <a:cs typeface="Calibri" pitchFamily="34" charset="0"/>
              </a:defRPr>
            </a:lvl1pPr>
            <a:lvl2pPr>
              <a:defRPr>
                <a:latin typeface="Calibri" pitchFamily="34" charset="0"/>
                <a:cs typeface="Calibri" pitchFamily="34" charset="0"/>
              </a:defRPr>
            </a:lvl2pPr>
            <a:lvl3pPr>
              <a:defRPr sz="1600">
                <a:latin typeface="Calibri" pitchFamily="34" charset="0"/>
                <a:cs typeface="Calibri" pitchFamily="34" charset="0"/>
              </a:defRPr>
            </a:lvl3pPr>
            <a:lvl4pPr>
              <a:defRPr sz="1400" b="0" i="0">
                <a:latin typeface="Calibri" pitchFamily="34" charset="0"/>
                <a:cs typeface="Calibri" pitchFamily="34" charset="0"/>
              </a:defRPr>
            </a:lvl4pPr>
            <a:lvl5pPr>
              <a:defRPr sz="1200">
                <a:latin typeface="Calibri" pitchFamily="34" charset="0"/>
                <a:cs typeface="Calibri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" y="6212682"/>
            <a:ext cx="3084513" cy="430212"/>
          </a:xfrm>
        </p:spPr>
        <p:txBody>
          <a:bodyPr/>
          <a:lstStyle>
            <a:lvl1pPr marL="0" indent="0">
              <a:buNone/>
              <a:defRPr sz="1000" baseline="0">
                <a:latin typeface="Calibri" pitchFamily="34" charset="0"/>
                <a:cs typeface="Calibri" pitchFamily="34" charset="0"/>
              </a:defRPr>
            </a:lvl1pPr>
          </a:lstStyle>
          <a:p>
            <a:pPr lvl="0"/>
            <a:r>
              <a:rPr lang="en-US" dirty="0" smtClean="0"/>
              <a:t>Click to edit Classification</a:t>
            </a:r>
          </a:p>
        </p:txBody>
      </p:sp>
    </p:spTree>
    <p:extLst>
      <p:ext uri="{BB962C8B-B14F-4D97-AF65-F5344CB8AC3E}">
        <p14:creationId xmlns:p14="http://schemas.microsoft.com/office/powerpoint/2010/main" val="14838409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Calibri" pitchFamily="34" charset="0"/>
                <a:cs typeface="Calibri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000" b="0" i="0">
                <a:latin typeface="Calibri" pitchFamily="34" charset="0"/>
                <a:cs typeface="Calibri" pitchFamily="34" charset="0"/>
              </a:defRPr>
            </a:lvl1pPr>
            <a:lvl2pPr>
              <a:defRPr sz="2000" b="0" i="0">
                <a:latin typeface="Calibri" pitchFamily="34" charset="0"/>
                <a:cs typeface="Calibri" pitchFamily="34" charset="0"/>
              </a:defRPr>
            </a:lvl2pPr>
            <a:lvl3pPr>
              <a:defRPr sz="2000" b="0" i="0">
                <a:latin typeface="Calibri" pitchFamily="34" charset="0"/>
                <a:cs typeface="Calibri" pitchFamily="34" charset="0"/>
              </a:defRPr>
            </a:lvl3pPr>
            <a:lvl4pPr>
              <a:defRPr sz="1800" b="0" i="0">
                <a:latin typeface="Calibri" pitchFamily="34" charset="0"/>
                <a:cs typeface="Calibri" pitchFamily="34" charset="0"/>
              </a:defRPr>
            </a:lvl4pPr>
            <a:lvl5pPr>
              <a:defRPr sz="1800" b="0" i="0">
                <a:latin typeface="Calibri" pitchFamily="34" charset="0"/>
                <a:cs typeface="Calibri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8" name="Content Placeholder 2"/>
          <p:cNvSpPr>
            <a:spLocks noGrp="1"/>
          </p:cNvSpPr>
          <p:nvPr>
            <p:ph sz="half" idx="13"/>
          </p:nvPr>
        </p:nvSpPr>
        <p:spPr>
          <a:xfrm>
            <a:off x="4782310" y="1600200"/>
            <a:ext cx="4038600" cy="4525963"/>
          </a:xfrm>
        </p:spPr>
        <p:txBody>
          <a:bodyPr/>
          <a:lstStyle>
            <a:lvl1pPr>
              <a:defRPr sz="2000" b="0" i="0">
                <a:latin typeface="Calibri" pitchFamily="34" charset="0"/>
                <a:cs typeface="Calibri" pitchFamily="34" charset="0"/>
              </a:defRPr>
            </a:lvl1pPr>
            <a:lvl2pPr>
              <a:defRPr sz="2000" b="0" i="0">
                <a:latin typeface="Calibri" pitchFamily="34" charset="0"/>
                <a:cs typeface="Calibri" pitchFamily="34" charset="0"/>
              </a:defRPr>
            </a:lvl2pPr>
            <a:lvl3pPr>
              <a:defRPr sz="2000" b="0" i="0">
                <a:latin typeface="Calibri" pitchFamily="34" charset="0"/>
                <a:cs typeface="Calibri" pitchFamily="34" charset="0"/>
              </a:defRPr>
            </a:lvl3pPr>
            <a:lvl4pPr>
              <a:defRPr sz="1800" b="0" i="0">
                <a:latin typeface="Calibri" pitchFamily="34" charset="0"/>
                <a:cs typeface="Calibri" pitchFamily="34" charset="0"/>
              </a:defRPr>
            </a:lvl4pPr>
            <a:lvl5pPr>
              <a:defRPr sz="1800" b="0" i="0">
                <a:latin typeface="Calibri" pitchFamily="34" charset="0"/>
                <a:cs typeface="Calibri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4693568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Calibri" pitchFamily="34" charset="0"/>
                <a:cs typeface="Calibri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Calibri" pitchFamily="34" charset="0"/>
                <a:cs typeface="Calibri" pitchFamily="34" charset="0"/>
              </a:defRPr>
            </a:lvl1pPr>
            <a:lvl2pPr>
              <a:defRPr>
                <a:latin typeface="Calibri" pitchFamily="34" charset="0"/>
                <a:cs typeface="Calibri" pitchFamily="34" charset="0"/>
              </a:defRPr>
            </a:lvl2pPr>
            <a:lvl3pPr>
              <a:defRPr sz="1600">
                <a:latin typeface="Calibri" pitchFamily="34" charset="0"/>
                <a:cs typeface="Calibri" pitchFamily="34" charset="0"/>
              </a:defRPr>
            </a:lvl3pPr>
            <a:lvl4pPr>
              <a:defRPr sz="1400" b="0" i="0">
                <a:latin typeface="Calibri" pitchFamily="34" charset="0"/>
                <a:cs typeface="Calibri" pitchFamily="34" charset="0"/>
              </a:defRPr>
            </a:lvl4pPr>
            <a:lvl5pPr>
              <a:defRPr sz="1200">
                <a:latin typeface="Calibri" pitchFamily="34" charset="0"/>
                <a:cs typeface="Calibri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" y="6212682"/>
            <a:ext cx="3084513" cy="430212"/>
          </a:xfrm>
        </p:spPr>
        <p:txBody>
          <a:bodyPr/>
          <a:lstStyle>
            <a:lvl1pPr marL="0" indent="0">
              <a:buNone/>
              <a:defRPr sz="1000" baseline="0">
                <a:latin typeface="Calibri" pitchFamily="34" charset="0"/>
                <a:cs typeface="Calibri" pitchFamily="34" charset="0"/>
              </a:defRPr>
            </a:lvl1pPr>
          </a:lstStyle>
          <a:p>
            <a:pPr lvl="0"/>
            <a:r>
              <a:rPr lang="en-US" dirty="0" smtClean="0"/>
              <a:t>Click to edit Classification</a:t>
            </a:r>
          </a:p>
        </p:txBody>
      </p:sp>
    </p:spTree>
    <p:extLst>
      <p:ext uri="{BB962C8B-B14F-4D97-AF65-F5344CB8AC3E}">
        <p14:creationId xmlns:p14="http://schemas.microsoft.com/office/powerpoint/2010/main" val="353141748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Calibri" pitchFamily="34" charset="0"/>
                <a:cs typeface="Calibri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Calibri" pitchFamily="34" charset="0"/>
                <a:cs typeface="Calibri" pitchFamily="34" charset="0"/>
              </a:defRPr>
            </a:lvl1pPr>
            <a:lvl2pPr>
              <a:defRPr>
                <a:latin typeface="Calibri" pitchFamily="34" charset="0"/>
                <a:cs typeface="Calibri" pitchFamily="34" charset="0"/>
              </a:defRPr>
            </a:lvl2pPr>
            <a:lvl3pPr>
              <a:defRPr sz="1600">
                <a:latin typeface="Calibri" pitchFamily="34" charset="0"/>
                <a:cs typeface="Calibri" pitchFamily="34" charset="0"/>
              </a:defRPr>
            </a:lvl3pPr>
            <a:lvl4pPr>
              <a:defRPr sz="1400" b="0" i="0">
                <a:latin typeface="Arial Bold"/>
                <a:cs typeface="Arial Bold"/>
              </a:defRPr>
            </a:lvl4pPr>
            <a:lvl5pPr>
              <a:defRPr sz="1200">
                <a:latin typeface="Calibri" pitchFamily="34" charset="0"/>
                <a:cs typeface="Calibri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" y="6212682"/>
            <a:ext cx="3084513" cy="430212"/>
          </a:xfrm>
        </p:spPr>
        <p:txBody>
          <a:bodyPr/>
          <a:lstStyle>
            <a:lvl1pPr marL="0" indent="0">
              <a:buNone/>
              <a:defRPr sz="1000" baseline="0">
                <a:latin typeface="Calibri" pitchFamily="34" charset="0"/>
                <a:cs typeface="Calibri" pitchFamily="34" charset="0"/>
              </a:defRPr>
            </a:lvl1pPr>
          </a:lstStyle>
          <a:p>
            <a:pPr lvl="0"/>
            <a:r>
              <a:rPr lang="en-US" dirty="0" smtClean="0"/>
              <a:t>Click to edit Classification</a:t>
            </a:r>
          </a:p>
        </p:txBody>
      </p:sp>
    </p:spTree>
    <p:extLst>
      <p:ext uri="{BB962C8B-B14F-4D97-AF65-F5344CB8AC3E}">
        <p14:creationId xmlns:p14="http://schemas.microsoft.com/office/powerpoint/2010/main" val="31372580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10"/>
          <p:cNvSpPr txBox="1">
            <a:spLocks/>
          </p:cNvSpPr>
          <p:nvPr userDrawn="1"/>
        </p:nvSpPr>
        <p:spPr>
          <a:xfrm>
            <a:off x="228598" y="6613272"/>
            <a:ext cx="8686801" cy="189143"/>
          </a:xfrm>
          <a:prstGeom prst="rect">
            <a:avLst/>
          </a:prstGeom>
        </p:spPr>
        <p:txBody>
          <a:bodyPr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 kumimoji="0" lang="en-US" sz="1000" b="1" i="0" u="none" strike="noStrike" kern="1200" cap="none" spc="0" normalizeH="0" baseline="0" noProof="0" smtClean="0">
                <a:ln>
                  <a:noFill/>
                </a:ln>
                <a:solidFill>
                  <a:srgbClr val="4C4C4C"/>
                </a:solidFill>
                <a:effectLst/>
                <a:uLnTx/>
                <a:uFillTx/>
                <a:latin typeface="Arial" charset="0"/>
                <a:ea typeface="ヒラギノ角ゴ Pro W3" pitchFamily="1" charset="-128"/>
                <a:cs typeface="Arial"/>
              </a:defRPr>
            </a:lvl1pPr>
            <a:lvl2pPr marL="742950" indent="-28575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1800" b="0" i="0" kern="1200">
                <a:solidFill>
                  <a:schemeClr val="tx1"/>
                </a:solidFill>
                <a:latin typeface="Arial"/>
                <a:ea typeface="ヒラギノ角ゴ Pro W3" charset="-128"/>
                <a:cs typeface="Arial"/>
              </a:defRPr>
            </a:lvl2pPr>
            <a:lvl3pPr marL="1143000" indent="-22860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b="0" i="0" kern="1200">
                <a:solidFill>
                  <a:schemeClr val="tx1"/>
                </a:solidFill>
                <a:latin typeface="Arial Narrow"/>
                <a:ea typeface="ヒラギノ角ゴ Pro W3" charset="-128"/>
                <a:cs typeface="Arial Narrow"/>
              </a:defRPr>
            </a:lvl3pPr>
            <a:lvl4pPr marL="1600200" indent="-22860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b="1" i="0" kern="1200">
                <a:solidFill>
                  <a:schemeClr val="accent4"/>
                </a:solidFill>
                <a:latin typeface="Arial Narrow Bold"/>
                <a:ea typeface="ヒラギノ角ゴ Pro W3" charset="-128"/>
                <a:cs typeface="Arial Narrow Bold"/>
              </a:defRPr>
            </a:lvl4pPr>
            <a:lvl5pPr marL="1828800" indent="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1000" b="0" i="0" kern="1200">
                <a:solidFill>
                  <a:schemeClr val="tx1"/>
                </a:solidFill>
                <a:latin typeface="Arial Narrow"/>
                <a:ea typeface="ヒラギノ角ゴ Pro W3" charset="-128"/>
                <a:cs typeface="Arial Narrow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b="0" dirty="0">
                <a:solidFill>
                  <a:prstClr val="white">
                    <a:lumMod val="50000"/>
                  </a:prstClr>
                </a:solidFill>
                <a:latin typeface="Calibri"/>
              </a:rPr>
              <a:t>	Confidential Treatment Requested by DTCC/DTC/NSCC/FICC Pursuant to the Freedom of Information Act</a:t>
            </a:r>
          </a:p>
          <a:p>
            <a:pPr algn="ctr"/>
            <a:endParaRPr b="0" dirty="0">
              <a:solidFill>
                <a:prstClr val="white">
                  <a:lumMod val="50000"/>
                </a:prstClr>
              </a:solidFill>
              <a:latin typeface="Calibri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50000"/>
                  </a:schemeClr>
                </a:solidFill>
                <a:latin typeface="+mj-lt"/>
                <a:cs typeface="Shonar Bangla" pitchFamily="34" charset="0"/>
              </a:defRPr>
            </a:lvl1pPr>
          </a:lstStyle>
          <a:p>
            <a:fld id="{9B1F821A-7C3A-554A-93A4-6F985E9A21F0}" type="slidenum">
              <a:rPr lang="en-US" smtClean="0">
                <a:solidFill>
                  <a:prstClr val="white">
                    <a:lumMod val="50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lumMod val="50000"/>
                </a:prstClr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+mj-lt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6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000" b="0" i="0">
                <a:latin typeface="+mj-lt"/>
                <a:cs typeface="Arial"/>
              </a:defRPr>
            </a:lvl1pPr>
            <a:lvl2pPr>
              <a:defRPr sz="2000" b="0" i="0">
                <a:latin typeface="+mj-lt"/>
                <a:cs typeface="Arial"/>
              </a:defRPr>
            </a:lvl2pPr>
            <a:lvl3pPr>
              <a:defRPr sz="2000" b="0" i="0">
                <a:latin typeface="+mj-lt"/>
                <a:cs typeface="Arial"/>
              </a:defRPr>
            </a:lvl3pPr>
            <a:lvl4pPr>
              <a:defRPr sz="1800" b="0" i="0">
                <a:latin typeface="+mj-lt"/>
                <a:cs typeface="Arial Bold"/>
              </a:defRPr>
            </a:lvl4pPr>
            <a:lvl5pPr>
              <a:defRPr sz="1800" b="0" i="0">
                <a:latin typeface="+mj-lt"/>
                <a:cs typeface="Arial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8" name="Content Placeholder 2"/>
          <p:cNvSpPr>
            <a:spLocks noGrp="1"/>
          </p:cNvSpPr>
          <p:nvPr>
            <p:ph sz="half" idx="13"/>
          </p:nvPr>
        </p:nvSpPr>
        <p:spPr>
          <a:xfrm>
            <a:off x="4782310" y="1600200"/>
            <a:ext cx="4038600" cy="4525963"/>
          </a:xfrm>
        </p:spPr>
        <p:txBody>
          <a:bodyPr/>
          <a:lstStyle>
            <a:lvl1pPr>
              <a:defRPr sz="2000" b="0" i="0">
                <a:latin typeface="+mj-lt"/>
                <a:cs typeface="Arial"/>
              </a:defRPr>
            </a:lvl1pPr>
            <a:lvl2pPr>
              <a:defRPr sz="2000" b="0" i="0">
                <a:latin typeface="+mj-lt"/>
                <a:cs typeface="Arial"/>
              </a:defRPr>
            </a:lvl2pPr>
            <a:lvl3pPr>
              <a:defRPr sz="2000" b="0" i="0">
                <a:latin typeface="+mj-lt"/>
                <a:cs typeface="Arial"/>
              </a:defRPr>
            </a:lvl3pPr>
            <a:lvl4pPr>
              <a:defRPr sz="1800" b="0" i="0">
                <a:latin typeface="+mj-lt"/>
                <a:cs typeface="Arial Bold"/>
              </a:defRPr>
            </a:lvl4pPr>
            <a:lvl5pPr>
              <a:defRPr sz="1800" b="0" i="0">
                <a:latin typeface="+mj-lt"/>
                <a:cs typeface="Arial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8313296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Calibri" pitchFamily="34" charset="0"/>
                <a:cs typeface="Calibri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000" b="0" i="0">
                <a:latin typeface="Calibri" pitchFamily="34" charset="0"/>
                <a:cs typeface="Calibri" pitchFamily="34" charset="0"/>
              </a:defRPr>
            </a:lvl1pPr>
            <a:lvl2pPr>
              <a:defRPr sz="2000" b="0" i="0">
                <a:latin typeface="Calibri" pitchFamily="34" charset="0"/>
                <a:cs typeface="Calibri" pitchFamily="34" charset="0"/>
              </a:defRPr>
            </a:lvl2pPr>
            <a:lvl3pPr>
              <a:defRPr sz="2000" b="0" i="0">
                <a:latin typeface="Calibri" pitchFamily="34" charset="0"/>
                <a:cs typeface="Calibri" pitchFamily="34" charset="0"/>
              </a:defRPr>
            </a:lvl3pPr>
            <a:lvl4pPr>
              <a:defRPr sz="1800" b="0" i="0">
                <a:latin typeface="Calibri" pitchFamily="34" charset="0"/>
                <a:cs typeface="Calibri" pitchFamily="34" charset="0"/>
              </a:defRPr>
            </a:lvl4pPr>
            <a:lvl5pPr>
              <a:defRPr sz="1800" b="0" i="0">
                <a:latin typeface="Calibri" pitchFamily="34" charset="0"/>
                <a:cs typeface="Calibri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8" name="Content Placeholder 2"/>
          <p:cNvSpPr>
            <a:spLocks noGrp="1"/>
          </p:cNvSpPr>
          <p:nvPr>
            <p:ph sz="half" idx="13"/>
          </p:nvPr>
        </p:nvSpPr>
        <p:spPr>
          <a:xfrm>
            <a:off x="4782310" y="1600200"/>
            <a:ext cx="4038600" cy="4525963"/>
          </a:xfrm>
        </p:spPr>
        <p:txBody>
          <a:bodyPr/>
          <a:lstStyle>
            <a:lvl1pPr>
              <a:defRPr sz="2000" b="0" i="0">
                <a:latin typeface="Calibri" pitchFamily="34" charset="0"/>
                <a:cs typeface="Calibri" pitchFamily="34" charset="0"/>
              </a:defRPr>
            </a:lvl1pPr>
            <a:lvl2pPr>
              <a:defRPr sz="2000" b="0" i="0">
                <a:latin typeface="Calibri" pitchFamily="34" charset="0"/>
                <a:cs typeface="Calibri" pitchFamily="34" charset="0"/>
              </a:defRPr>
            </a:lvl2pPr>
            <a:lvl3pPr>
              <a:defRPr sz="2000" b="0" i="0">
                <a:latin typeface="Calibri" pitchFamily="34" charset="0"/>
                <a:cs typeface="Calibri" pitchFamily="34" charset="0"/>
              </a:defRPr>
            </a:lvl3pPr>
            <a:lvl4pPr>
              <a:defRPr sz="1800" b="0" i="0">
                <a:latin typeface="Calibri" pitchFamily="34" charset="0"/>
                <a:cs typeface="Calibri" pitchFamily="34" charset="0"/>
              </a:defRPr>
            </a:lvl4pPr>
            <a:lvl5pPr>
              <a:defRPr sz="1800" b="0" i="0">
                <a:latin typeface="Calibri" pitchFamily="34" charset="0"/>
                <a:cs typeface="Calibri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845790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Calibri" pitchFamily="34" charset="0"/>
                <a:cs typeface="Calibri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Calibri" pitchFamily="34" charset="0"/>
                <a:cs typeface="Calibri" pitchFamily="34" charset="0"/>
              </a:defRPr>
            </a:lvl1pPr>
            <a:lvl2pPr>
              <a:defRPr>
                <a:latin typeface="Calibri" pitchFamily="34" charset="0"/>
                <a:cs typeface="Calibri" pitchFamily="34" charset="0"/>
              </a:defRPr>
            </a:lvl2pPr>
            <a:lvl3pPr>
              <a:defRPr sz="1600">
                <a:latin typeface="Calibri" pitchFamily="34" charset="0"/>
                <a:cs typeface="Calibri" pitchFamily="34" charset="0"/>
              </a:defRPr>
            </a:lvl3pPr>
            <a:lvl4pPr>
              <a:defRPr sz="1400" b="0" i="0">
                <a:latin typeface="Calibri" pitchFamily="34" charset="0"/>
                <a:cs typeface="Calibri" pitchFamily="34" charset="0"/>
              </a:defRPr>
            </a:lvl4pPr>
            <a:lvl5pPr>
              <a:defRPr sz="1200">
                <a:latin typeface="Calibri" pitchFamily="34" charset="0"/>
                <a:cs typeface="Calibri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" y="6212682"/>
            <a:ext cx="3084513" cy="430212"/>
          </a:xfrm>
        </p:spPr>
        <p:txBody>
          <a:bodyPr/>
          <a:lstStyle>
            <a:lvl1pPr marL="0" indent="0">
              <a:buNone/>
              <a:defRPr sz="1000" baseline="0">
                <a:latin typeface="Calibri" pitchFamily="34" charset="0"/>
                <a:cs typeface="Calibri" pitchFamily="34" charset="0"/>
              </a:defRPr>
            </a:lvl1pPr>
          </a:lstStyle>
          <a:p>
            <a:pPr lvl="0"/>
            <a:r>
              <a:rPr lang="en-US" dirty="0" smtClean="0"/>
              <a:t>Click to edit Classification</a:t>
            </a:r>
          </a:p>
        </p:txBody>
      </p:sp>
    </p:spTree>
    <p:extLst>
      <p:ext uri="{BB962C8B-B14F-4D97-AF65-F5344CB8AC3E}">
        <p14:creationId xmlns:p14="http://schemas.microsoft.com/office/powerpoint/2010/main" val="32407527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Calibri" pitchFamily="34" charset="0"/>
                <a:cs typeface="Calibri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000" b="0" i="0">
                <a:latin typeface="Calibri" pitchFamily="34" charset="0"/>
                <a:cs typeface="Calibri" pitchFamily="34" charset="0"/>
              </a:defRPr>
            </a:lvl1pPr>
            <a:lvl2pPr>
              <a:defRPr sz="2000" b="0" i="0">
                <a:latin typeface="Calibri" pitchFamily="34" charset="0"/>
                <a:cs typeface="Calibri" pitchFamily="34" charset="0"/>
              </a:defRPr>
            </a:lvl2pPr>
            <a:lvl3pPr>
              <a:defRPr sz="2000" b="0" i="0">
                <a:latin typeface="Calibri" pitchFamily="34" charset="0"/>
                <a:cs typeface="Calibri" pitchFamily="34" charset="0"/>
              </a:defRPr>
            </a:lvl3pPr>
            <a:lvl4pPr>
              <a:defRPr sz="1800" b="0" i="0">
                <a:latin typeface="Calibri" pitchFamily="34" charset="0"/>
                <a:cs typeface="Calibri" pitchFamily="34" charset="0"/>
              </a:defRPr>
            </a:lvl4pPr>
            <a:lvl5pPr>
              <a:defRPr sz="1800" b="0" i="0">
                <a:latin typeface="Calibri" pitchFamily="34" charset="0"/>
                <a:cs typeface="Calibri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8" name="Content Placeholder 2"/>
          <p:cNvSpPr>
            <a:spLocks noGrp="1"/>
          </p:cNvSpPr>
          <p:nvPr>
            <p:ph sz="half" idx="13"/>
          </p:nvPr>
        </p:nvSpPr>
        <p:spPr>
          <a:xfrm>
            <a:off x="4782310" y="1600200"/>
            <a:ext cx="4038600" cy="4525963"/>
          </a:xfrm>
        </p:spPr>
        <p:txBody>
          <a:bodyPr/>
          <a:lstStyle>
            <a:lvl1pPr>
              <a:defRPr sz="2000" b="0" i="0">
                <a:latin typeface="Calibri" pitchFamily="34" charset="0"/>
                <a:cs typeface="Calibri" pitchFamily="34" charset="0"/>
              </a:defRPr>
            </a:lvl1pPr>
            <a:lvl2pPr>
              <a:defRPr sz="2000" b="0" i="0">
                <a:latin typeface="Calibri" pitchFamily="34" charset="0"/>
                <a:cs typeface="Calibri" pitchFamily="34" charset="0"/>
              </a:defRPr>
            </a:lvl2pPr>
            <a:lvl3pPr>
              <a:defRPr sz="2000" b="0" i="0">
                <a:latin typeface="Calibri" pitchFamily="34" charset="0"/>
                <a:cs typeface="Calibri" pitchFamily="34" charset="0"/>
              </a:defRPr>
            </a:lvl3pPr>
            <a:lvl4pPr>
              <a:defRPr sz="1800" b="0" i="0">
                <a:latin typeface="Calibri" pitchFamily="34" charset="0"/>
                <a:cs typeface="Calibri" pitchFamily="34" charset="0"/>
              </a:defRPr>
            </a:lvl4pPr>
            <a:lvl5pPr>
              <a:defRPr sz="1800" b="0" i="0">
                <a:latin typeface="Calibri" pitchFamily="34" charset="0"/>
                <a:cs typeface="Calibri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137141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Calibri" pitchFamily="34" charset="0"/>
                <a:cs typeface="Calibri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Calibri" pitchFamily="34" charset="0"/>
                <a:cs typeface="Calibri" pitchFamily="34" charset="0"/>
              </a:defRPr>
            </a:lvl1pPr>
            <a:lvl2pPr>
              <a:defRPr>
                <a:latin typeface="Calibri" pitchFamily="34" charset="0"/>
                <a:cs typeface="Calibri" pitchFamily="34" charset="0"/>
              </a:defRPr>
            </a:lvl2pPr>
            <a:lvl3pPr>
              <a:defRPr sz="1600">
                <a:latin typeface="Calibri" pitchFamily="34" charset="0"/>
                <a:cs typeface="Calibri" pitchFamily="34" charset="0"/>
              </a:defRPr>
            </a:lvl3pPr>
            <a:lvl4pPr>
              <a:defRPr sz="1400" b="0" i="0">
                <a:latin typeface="Calibri" pitchFamily="34" charset="0"/>
                <a:cs typeface="Calibri" pitchFamily="34" charset="0"/>
              </a:defRPr>
            </a:lvl4pPr>
            <a:lvl5pPr>
              <a:defRPr sz="1200">
                <a:latin typeface="Calibri" pitchFamily="34" charset="0"/>
                <a:cs typeface="Calibri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" y="6212682"/>
            <a:ext cx="3084513" cy="430212"/>
          </a:xfrm>
        </p:spPr>
        <p:txBody>
          <a:bodyPr/>
          <a:lstStyle>
            <a:lvl1pPr marL="0" indent="0">
              <a:buNone/>
              <a:defRPr sz="1000" baseline="0">
                <a:latin typeface="Calibri" pitchFamily="34" charset="0"/>
                <a:cs typeface="Calibri" pitchFamily="34" charset="0"/>
              </a:defRPr>
            </a:lvl1pPr>
          </a:lstStyle>
          <a:p>
            <a:pPr lvl="0"/>
            <a:r>
              <a:rPr lang="en-US" dirty="0" smtClean="0"/>
              <a:t>Click to edit Classification</a:t>
            </a:r>
          </a:p>
        </p:txBody>
      </p:sp>
    </p:spTree>
    <p:extLst>
      <p:ext uri="{BB962C8B-B14F-4D97-AF65-F5344CB8AC3E}">
        <p14:creationId xmlns:p14="http://schemas.microsoft.com/office/powerpoint/2010/main" val="14144609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Calibri" pitchFamily="34" charset="0"/>
                <a:cs typeface="Calibri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Calibri" pitchFamily="34" charset="0"/>
                <a:cs typeface="Calibri" pitchFamily="34" charset="0"/>
              </a:defRPr>
            </a:lvl1pPr>
            <a:lvl2pPr>
              <a:defRPr>
                <a:latin typeface="Calibri" pitchFamily="34" charset="0"/>
                <a:cs typeface="Calibri" pitchFamily="34" charset="0"/>
              </a:defRPr>
            </a:lvl2pPr>
            <a:lvl3pPr>
              <a:defRPr sz="1600">
                <a:latin typeface="Calibri" pitchFamily="34" charset="0"/>
                <a:cs typeface="Calibri" pitchFamily="34" charset="0"/>
              </a:defRPr>
            </a:lvl3pPr>
            <a:lvl4pPr>
              <a:defRPr sz="1400" b="0" i="0">
                <a:latin typeface="Arial Bold"/>
                <a:cs typeface="Arial Bold"/>
              </a:defRPr>
            </a:lvl4pPr>
            <a:lvl5pPr>
              <a:defRPr sz="1200">
                <a:latin typeface="Calibri" pitchFamily="34" charset="0"/>
                <a:cs typeface="Calibri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" y="6212682"/>
            <a:ext cx="3084513" cy="430212"/>
          </a:xfrm>
        </p:spPr>
        <p:txBody>
          <a:bodyPr/>
          <a:lstStyle>
            <a:lvl1pPr marL="0" indent="0">
              <a:buNone/>
              <a:defRPr sz="1000" baseline="0">
                <a:latin typeface="Calibri" pitchFamily="34" charset="0"/>
                <a:cs typeface="Calibri" pitchFamily="34" charset="0"/>
              </a:defRPr>
            </a:lvl1pPr>
          </a:lstStyle>
          <a:p>
            <a:pPr lvl="0"/>
            <a:r>
              <a:rPr lang="en-US" dirty="0" smtClean="0"/>
              <a:t>Click to edit Classification</a:t>
            </a:r>
          </a:p>
        </p:txBody>
      </p:sp>
    </p:spTree>
    <p:extLst>
      <p:ext uri="{BB962C8B-B14F-4D97-AF65-F5344CB8AC3E}">
        <p14:creationId xmlns:p14="http://schemas.microsoft.com/office/powerpoint/2010/main" val="7030450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Calibri" pitchFamily="34" charset="0"/>
                <a:cs typeface="Calibri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000" b="0" i="0">
                <a:latin typeface="Calibri" pitchFamily="34" charset="0"/>
                <a:cs typeface="Calibri" pitchFamily="34" charset="0"/>
              </a:defRPr>
            </a:lvl1pPr>
            <a:lvl2pPr>
              <a:defRPr sz="2000" b="0" i="0">
                <a:latin typeface="Calibri" pitchFamily="34" charset="0"/>
                <a:cs typeface="Calibri" pitchFamily="34" charset="0"/>
              </a:defRPr>
            </a:lvl2pPr>
            <a:lvl3pPr>
              <a:defRPr sz="2000" b="0" i="0">
                <a:latin typeface="Calibri" pitchFamily="34" charset="0"/>
                <a:cs typeface="Calibri" pitchFamily="34" charset="0"/>
              </a:defRPr>
            </a:lvl3pPr>
            <a:lvl4pPr>
              <a:defRPr sz="1800" b="0" i="0">
                <a:latin typeface="Calibri" pitchFamily="34" charset="0"/>
                <a:cs typeface="Calibri" pitchFamily="34" charset="0"/>
              </a:defRPr>
            </a:lvl4pPr>
            <a:lvl5pPr>
              <a:defRPr sz="1800" b="0" i="0">
                <a:latin typeface="Calibri" pitchFamily="34" charset="0"/>
                <a:cs typeface="Calibri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8" name="Content Placeholder 2"/>
          <p:cNvSpPr>
            <a:spLocks noGrp="1"/>
          </p:cNvSpPr>
          <p:nvPr>
            <p:ph sz="half" idx="13"/>
          </p:nvPr>
        </p:nvSpPr>
        <p:spPr>
          <a:xfrm>
            <a:off x="4782310" y="1600200"/>
            <a:ext cx="4038600" cy="4525963"/>
          </a:xfrm>
        </p:spPr>
        <p:txBody>
          <a:bodyPr/>
          <a:lstStyle>
            <a:lvl1pPr>
              <a:defRPr sz="2000" b="0" i="0">
                <a:latin typeface="Calibri" pitchFamily="34" charset="0"/>
                <a:cs typeface="Calibri" pitchFamily="34" charset="0"/>
              </a:defRPr>
            </a:lvl1pPr>
            <a:lvl2pPr>
              <a:defRPr sz="2000" b="0" i="0">
                <a:latin typeface="Calibri" pitchFamily="34" charset="0"/>
                <a:cs typeface="Calibri" pitchFamily="34" charset="0"/>
              </a:defRPr>
            </a:lvl2pPr>
            <a:lvl3pPr>
              <a:defRPr sz="2000" b="0" i="0">
                <a:latin typeface="Calibri" pitchFamily="34" charset="0"/>
                <a:cs typeface="Calibri" pitchFamily="34" charset="0"/>
              </a:defRPr>
            </a:lvl3pPr>
            <a:lvl4pPr>
              <a:defRPr sz="1800" b="0" i="0">
                <a:latin typeface="Calibri" pitchFamily="34" charset="0"/>
                <a:cs typeface="Calibri" pitchFamily="34" charset="0"/>
              </a:defRPr>
            </a:lvl4pPr>
            <a:lvl5pPr>
              <a:defRPr sz="1800" b="0" i="0">
                <a:latin typeface="Calibri" pitchFamily="34" charset="0"/>
                <a:cs typeface="Calibri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8002279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Calibri" pitchFamily="34" charset="0"/>
                <a:cs typeface="Calibri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Calibri" pitchFamily="34" charset="0"/>
                <a:cs typeface="Calibri" pitchFamily="34" charset="0"/>
              </a:defRPr>
            </a:lvl1pPr>
            <a:lvl2pPr>
              <a:defRPr>
                <a:latin typeface="Calibri" pitchFamily="34" charset="0"/>
                <a:cs typeface="Calibri" pitchFamily="34" charset="0"/>
              </a:defRPr>
            </a:lvl2pPr>
            <a:lvl3pPr>
              <a:defRPr sz="1600">
                <a:latin typeface="Calibri" pitchFamily="34" charset="0"/>
                <a:cs typeface="Calibri" pitchFamily="34" charset="0"/>
              </a:defRPr>
            </a:lvl3pPr>
            <a:lvl4pPr>
              <a:defRPr sz="1400" b="0" i="0">
                <a:latin typeface="Calibri" pitchFamily="34" charset="0"/>
                <a:cs typeface="Calibri" pitchFamily="34" charset="0"/>
              </a:defRPr>
            </a:lvl4pPr>
            <a:lvl5pPr>
              <a:defRPr sz="1200">
                <a:latin typeface="Calibri" pitchFamily="34" charset="0"/>
                <a:cs typeface="Calibri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" y="6212682"/>
            <a:ext cx="3084513" cy="430212"/>
          </a:xfrm>
        </p:spPr>
        <p:txBody>
          <a:bodyPr/>
          <a:lstStyle>
            <a:lvl1pPr marL="0" indent="0">
              <a:buNone/>
              <a:defRPr sz="1000" baseline="0">
                <a:latin typeface="Calibri" pitchFamily="34" charset="0"/>
                <a:cs typeface="Calibri" pitchFamily="34" charset="0"/>
              </a:defRPr>
            </a:lvl1pPr>
          </a:lstStyle>
          <a:p>
            <a:pPr lvl="0"/>
            <a:r>
              <a:rPr lang="en-US" dirty="0" smtClean="0"/>
              <a:t>Click to edit Classification</a:t>
            </a:r>
          </a:p>
        </p:txBody>
      </p:sp>
    </p:spTree>
    <p:extLst>
      <p:ext uri="{BB962C8B-B14F-4D97-AF65-F5344CB8AC3E}">
        <p14:creationId xmlns:p14="http://schemas.microsoft.com/office/powerpoint/2010/main" val="272860857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Calibri" pitchFamily="34" charset="0"/>
                <a:cs typeface="Calibri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Calibri" pitchFamily="34" charset="0"/>
                <a:cs typeface="Calibri" pitchFamily="34" charset="0"/>
              </a:defRPr>
            </a:lvl1pPr>
            <a:lvl2pPr>
              <a:defRPr>
                <a:latin typeface="Calibri" pitchFamily="34" charset="0"/>
                <a:cs typeface="Calibri" pitchFamily="34" charset="0"/>
              </a:defRPr>
            </a:lvl2pPr>
            <a:lvl3pPr>
              <a:defRPr sz="1600">
                <a:latin typeface="Calibri" pitchFamily="34" charset="0"/>
                <a:cs typeface="Calibri" pitchFamily="34" charset="0"/>
              </a:defRPr>
            </a:lvl3pPr>
            <a:lvl4pPr>
              <a:defRPr sz="1400" b="0" i="0">
                <a:latin typeface="Arial Bold"/>
                <a:cs typeface="Arial Bold"/>
              </a:defRPr>
            </a:lvl4pPr>
            <a:lvl5pPr>
              <a:defRPr sz="1200">
                <a:latin typeface="Calibri" pitchFamily="34" charset="0"/>
                <a:cs typeface="Calibri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" y="6212682"/>
            <a:ext cx="3084513" cy="430212"/>
          </a:xfrm>
        </p:spPr>
        <p:txBody>
          <a:bodyPr/>
          <a:lstStyle>
            <a:lvl1pPr marL="0" indent="0">
              <a:buNone/>
              <a:defRPr sz="1000" baseline="0">
                <a:latin typeface="Calibri" pitchFamily="34" charset="0"/>
                <a:cs typeface="Calibri" pitchFamily="34" charset="0"/>
              </a:defRPr>
            </a:lvl1pPr>
          </a:lstStyle>
          <a:p>
            <a:pPr lvl="0"/>
            <a:r>
              <a:rPr lang="en-US" dirty="0" smtClean="0"/>
              <a:t>Click to edit Classification</a:t>
            </a:r>
          </a:p>
        </p:txBody>
      </p:sp>
    </p:spTree>
    <p:extLst>
      <p:ext uri="{BB962C8B-B14F-4D97-AF65-F5344CB8AC3E}">
        <p14:creationId xmlns:p14="http://schemas.microsoft.com/office/powerpoint/2010/main" val="422725876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Calibri" pitchFamily="34" charset="0"/>
                <a:cs typeface="Calibri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000" b="0" i="0">
                <a:latin typeface="Calibri" pitchFamily="34" charset="0"/>
                <a:cs typeface="Calibri" pitchFamily="34" charset="0"/>
              </a:defRPr>
            </a:lvl1pPr>
            <a:lvl2pPr>
              <a:defRPr sz="2000" b="0" i="0">
                <a:latin typeface="Calibri" pitchFamily="34" charset="0"/>
                <a:cs typeface="Calibri" pitchFamily="34" charset="0"/>
              </a:defRPr>
            </a:lvl2pPr>
            <a:lvl3pPr>
              <a:defRPr sz="2000" b="0" i="0">
                <a:latin typeface="Calibri" pitchFamily="34" charset="0"/>
                <a:cs typeface="Calibri" pitchFamily="34" charset="0"/>
              </a:defRPr>
            </a:lvl3pPr>
            <a:lvl4pPr>
              <a:defRPr sz="1800" b="0" i="0">
                <a:latin typeface="Calibri" pitchFamily="34" charset="0"/>
                <a:cs typeface="Calibri" pitchFamily="34" charset="0"/>
              </a:defRPr>
            </a:lvl4pPr>
            <a:lvl5pPr>
              <a:defRPr sz="1800" b="0" i="0">
                <a:latin typeface="Calibri" pitchFamily="34" charset="0"/>
                <a:cs typeface="Calibri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8" name="Content Placeholder 2"/>
          <p:cNvSpPr>
            <a:spLocks noGrp="1"/>
          </p:cNvSpPr>
          <p:nvPr>
            <p:ph sz="half" idx="13"/>
          </p:nvPr>
        </p:nvSpPr>
        <p:spPr>
          <a:xfrm>
            <a:off x="4782310" y="1600200"/>
            <a:ext cx="4038600" cy="4525963"/>
          </a:xfrm>
        </p:spPr>
        <p:txBody>
          <a:bodyPr/>
          <a:lstStyle>
            <a:lvl1pPr>
              <a:defRPr sz="2000" b="0" i="0">
                <a:latin typeface="Calibri" pitchFamily="34" charset="0"/>
                <a:cs typeface="Calibri" pitchFamily="34" charset="0"/>
              </a:defRPr>
            </a:lvl1pPr>
            <a:lvl2pPr>
              <a:defRPr sz="2000" b="0" i="0">
                <a:latin typeface="Calibri" pitchFamily="34" charset="0"/>
                <a:cs typeface="Calibri" pitchFamily="34" charset="0"/>
              </a:defRPr>
            </a:lvl2pPr>
            <a:lvl3pPr>
              <a:defRPr sz="2000" b="0" i="0">
                <a:latin typeface="Calibri" pitchFamily="34" charset="0"/>
                <a:cs typeface="Calibri" pitchFamily="34" charset="0"/>
              </a:defRPr>
            </a:lvl3pPr>
            <a:lvl4pPr>
              <a:defRPr sz="1800" b="0" i="0">
                <a:latin typeface="Calibri" pitchFamily="34" charset="0"/>
                <a:cs typeface="Calibri" pitchFamily="34" charset="0"/>
              </a:defRPr>
            </a:lvl4pPr>
            <a:lvl5pPr>
              <a:defRPr sz="1800" b="0" i="0">
                <a:latin typeface="Calibri" pitchFamily="34" charset="0"/>
                <a:cs typeface="Calibri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1094562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Calibri" pitchFamily="34" charset="0"/>
                <a:cs typeface="Calibri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Calibri" pitchFamily="34" charset="0"/>
                <a:cs typeface="Calibri" pitchFamily="34" charset="0"/>
              </a:defRPr>
            </a:lvl1pPr>
            <a:lvl2pPr>
              <a:defRPr>
                <a:latin typeface="Calibri" pitchFamily="34" charset="0"/>
                <a:cs typeface="Calibri" pitchFamily="34" charset="0"/>
              </a:defRPr>
            </a:lvl2pPr>
            <a:lvl3pPr>
              <a:defRPr sz="1600">
                <a:latin typeface="Calibri" pitchFamily="34" charset="0"/>
                <a:cs typeface="Calibri" pitchFamily="34" charset="0"/>
              </a:defRPr>
            </a:lvl3pPr>
            <a:lvl4pPr>
              <a:defRPr sz="1400" b="0" i="0">
                <a:latin typeface="Calibri" pitchFamily="34" charset="0"/>
                <a:cs typeface="Calibri" pitchFamily="34" charset="0"/>
              </a:defRPr>
            </a:lvl4pPr>
            <a:lvl5pPr>
              <a:defRPr sz="1200">
                <a:latin typeface="Calibri" pitchFamily="34" charset="0"/>
                <a:cs typeface="Calibri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" y="6212682"/>
            <a:ext cx="3084513" cy="430212"/>
          </a:xfrm>
        </p:spPr>
        <p:txBody>
          <a:bodyPr/>
          <a:lstStyle>
            <a:lvl1pPr marL="0" indent="0">
              <a:buNone/>
              <a:defRPr sz="1000" baseline="0">
                <a:latin typeface="Calibri" pitchFamily="34" charset="0"/>
                <a:cs typeface="Calibri" pitchFamily="34" charset="0"/>
              </a:defRPr>
            </a:lvl1pPr>
          </a:lstStyle>
          <a:p>
            <a:pPr lvl="0"/>
            <a:r>
              <a:rPr lang="en-US" dirty="0" smtClean="0"/>
              <a:t>Click to edit Classification</a:t>
            </a:r>
          </a:p>
        </p:txBody>
      </p:sp>
    </p:spTree>
    <p:extLst>
      <p:ext uri="{BB962C8B-B14F-4D97-AF65-F5344CB8AC3E}">
        <p14:creationId xmlns:p14="http://schemas.microsoft.com/office/powerpoint/2010/main" val="65364649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10"/>
          <p:cNvSpPr txBox="1">
            <a:spLocks/>
          </p:cNvSpPr>
          <p:nvPr userDrawn="1"/>
        </p:nvSpPr>
        <p:spPr>
          <a:xfrm>
            <a:off x="228598" y="6613272"/>
            <a:ext cx="8686801" cy="189143"/>
          </a:xfrm>
          <a:prstGeom prst="rect">
            <a:avLst/>
          </a:prstGeom>
        </p:spPr>
        <p:txBody>
          <a:bodyPr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 kumimoji="0" lang="en-US" sz="1000" b="1" i="0" u="none" strike="noStrike" kern="1200" cap="none" spc="0" normalizeH="0" baseline="0" noProof="0" smtClean="0">
                <a:ln>
                  <a:noFill/>
                </a:ln>
                <a:solidFill>
                  <a:srgbClr val="4C4C4C"/>
                </a:solidFill>
                <a:effectLst/>
                <a:uLnTx/>
                <a:uFillTx/>
                <a:latin typeface="Arial" charset="0"/>
                <a:ea typeface="ヒラギノ角ゴ Pro W3" pitchFamily="1" charset="-128"/>
                <a:cs typeface="Arial"/>
              </a:defRPr>
            </a:lvl1pPr>
            <a:lvl2pPr marL="742950" indent="-28575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1800" b="0" i="0" kern="1200">
                <a:solidFill>
                  <a:schemeClr val="tx1"/>
                </a:solidFill>
                <a:latin typeface="Arial"/>
                <a:ea typeface="ヒラギノ角ゴ Pro W3" charset="-128"/>
                <a:cs typeface="Arial"/>
              </a:defRPr>
            </a:lvl2pPr>
            <a:lvl3pPr marL="1143000" indent="-22860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b="0" i="0" kern="1200">
                <a:solidFill>
                  <a:schemeClr val="tx1"/>
                </a:solidFill>
                <a:latin typeface="Arial Narrow"/>
                <a:ea typeface="ヒラギノ角ゴ Pro W3" charset="-128"/>
                <a:cs typeface="Arial Narrow"/>
              </a:defRPr>
            </a:lvl3pPr>
            <a:lvl4pPr marL="1600200" indent="-22860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b="1" i="0" kern="1200">
                <a:solidFill>
                  <a:schemeClr val="accent4"/>
                </a:solidFill>
                <a:latin typeface="Arial Narrow Bold"/>
                <a:ea typeface="ヒラギノ角ゴ Pro W3" charset="-128"/>
                <a:cs typeface="Arial Narrow Bold"/>
              </a:defRPr>
            </a:lvl4pPr>
            <a:lvl5pPr marL="1828800" indent="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1000" b="0" i="0" kern="1200">
                <a:solidFill>
                  <a:schemeClr val="tx1"/>
                </a:solidFill>
                <a:latin typeface="Arial Narrow"/>
                <a:ea typeface="ヒラギノ角ゴ Pro W3" charset="-128"/>
                <a:cs typeface="Arial Narrow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b="0" dirty="0">
                <a:solidFill>
                  <a:prstClr val="white">
                    <a:lumMod val="50000"/>
                  </a:prstClr>
                </a:solidFill>
                <a:latin typeface="Calibri"/>
              </a:rPr>
              <a:t>	Confidential Treatment Requested by DTCC/DTC/NSCC/FICC Pursuant to the Freedom of Information Act</a:t>
            </a:r>
          </a:p>
          <a:p>
            <a:pPr algn="ctr"/>
            <a:endParaRPr b="0" dirty="0">
              <a:solidFill>
                <a:prstClr val="white">
                  <a:lumMod val="50000"/>
                </a:prstClr>
              </a:solidFill>
              <a:latin typeface="Calibri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50000"/>
                  </a:schemeClr>
                </a:solidFill>
                <a:latin typeface="+mj-lt"/>
                <a:cs typeface="Shonar Bangla" pitchFamily="34" charset="0"/>
              </a:defRPr>
            </a:lvl1pPr>
          </a:lstStyle>
          <a:p>
            <a:fld id="{9B1F821A-7C3A-554A-93A4-6F985E9A21F0}" type="slidenum">
              <a:rPr lang="en-US" smtClean="0">
                <a:solidFill>
                  <a:prstClr val="white">
                    <a:lumMod val="50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lumMod val="50000"/>
                </a:prstClr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+mj-lt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6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000" b="0" i="0">
                <a:latin typeface="+mj-lt"/>
                <a:cs typeface="Arial"/>
              </a:defRPr>
            </a:lvl1pPr>
            <a:lvl2pPr>
              <a:defRPr sz="2000" b="0" i="0">
                <a:latin typeface="+mj-lt"/>
                <a:cs typeface="Arial"/>
              </a:defRPr>
            </a:lvl2pPr>
            <a:lvl3pPr>
              <a:defRPr sz="2000" b="0" i="0">
                <a:latin typeface="+mj-lt"/>
                <a:cs typeface="Arial"/>
              </a:defRPr>
            </a:lvl3pPr>
            <a:lvl4pPr>
              <a:defRPr sz="1800" b="0" i="0">
                <a:latin typeface="+mj-lt"/>
                <a:cs typeface="Arial Bold"/>
              </a:defRPr>
            </a:lvl4pPr>
            <a:lvl5pPr>
              <a:defRPr sz="1800" b="0" i="0">
                <a:latin typeface="+mj-lt"/>
                <a:cs typeface="Arial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8" name="Content Placeholder 2"/>
          <p:cNvSpPr>
            <a:spLocks noGrp="1"/>
          </p:cNvSpPr>
          <p:nvPr>
            <p:ph sz="half" idx="13"/>
          </p:nvPr>
        </p:nvSpPr>
        <p:spPr>
          <a:xfrm>
            <a:off x="4782310" y="1600200"/>
            <a:ext cx="4038600" cy="4525963"/>
          </a:xfrm>
        </p:spPr>
        <p:txBody>
          <a:bodyPr/>
          <a:lstStyle>
            <a:lvl1pPr>
              <a:defRPr sz="2000" b="0" i="0">
                <a:latin typeface="+mj-lt"/>
                <a:cs typeface="Arial"/>
              </a:defRPr>
            </a:lvl1pPr>
            <a:lvl2pPr>
              <a:defRPr sz="2000" b="0" i="0">
                <a:latin typeface="+mj-lt"/>
                <a:cs typeface="Arial"/>
              </a:defRPr>
            </a:lvl2pPr>
            <a:lvl3pPr>
              <a:defRPr sz="2000" b="0" i="0">
                <a:latin typeface="+mj-lt"/>
                <a:cs typeface="Arial"/>
              </a:defRPr>
            </a:lvl3pPr>
            <a:lvl4pPr>
              <a:defRPr sz="1800" b="0" i="0">
                <a:latin typeface="+mj-lt"/>
                <a:cs typeface="Arial Bold"/>
              </a:defRPr>
            </a:lvl4pPr>
            <a:lvl5pPr>
              <a:defRPr sz="1800" b="0" i="0">
                <a:latin typeface="+mj-lt"/>
                <a:cs typeface="Arial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0026581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Calibri" pitchFamily="34" charset="0"/>
                <a:cs typeface="Calibri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Calibri" pitchFamily="34" charset="0"/>
                <a:cs typeface="Calibri" pitchFamily="34" charset="0"/>
              </a:defRPr>
            </a:lvl1pPr>
            <a:lvl2pPr>
              <a:defRPr>
                <a:latin typeface="Calibri" pitchFamily="34" charset="0"/>
                <a:cs typeface="Calibri" pitchFamily="34" charset="0"/>
              </a:defRPr>
            </a:lvl2pPr>
            <a:lvl3pPr>
              <a:defRPr sz="1600">
                <a:latin typeface="Calibri" pitchFamily="34" charset="0"/>
                <a:cs typeface="Calibri" pitchFamily="34" charset="0"/>
              </a:defRPr>
            </a:lvl3pPr>
            <a:lvl4pPr>
              <a:defRPr sz="1400" b="0" i="0">
                <a:latin typeface="Arial Bold"/>
                <a:cs typeface="Arial Bold"/>
              </a:defRPr>
            </a:lvl4pPr>
            <a:lvl5pPr>
              <a:defRPr sz="1200">
                <a:latin typeface="Calibri" pitchFamily="34" charset="0"/>
                <a:cs typeface="Calibri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" y="6212682"/>
            <a:ext cx="3084513" cy="430212"/>
          </a:xfrm>
        </p:spPr>
        <p:txBody>
          <a:bodyPr/>
          <a:lstStyle>
            <a:lvl1pPr marL="0" indent="0">
              <a:buNone/>
              <a:defRPr sz="1000" baseline="0">
                <a:latin typeface="Calibri" pitchFamily="34" charset="0"/>
                <a:cs typeface="Calibri" pitchFamily="34" charset="0"/>
              </a:defRPr>
            </a:lvl1pPr>
          </a:lstStyle>
          <a:p>
            <a:pPr lvl="0"/>
            <a:r>
              <a:rPr lang="en-US" dirty="0" smtClean="0"/>
              <a:t>Click to edit Classification</a:t>
            </a:r>
          </a:p>
        </p:txBody>
      </p:sp>
    </p:spTree>
    <p:extLst>
      <p:ext uri="{BB962C8B-B14F-4D97-AF65-F5344CB8AC3E}">
        <p14:creationId xmlns:p14="http://schemas.microsoft.com/office/powerpoint/2010/main" val="46015331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Calibri" pitchFamily="34" charset="0"/>
                <a:cs typeface="Calibri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000" b="0" i="0">
                <a:latin typeface="Calibri" pitchFamily="34" charset="0"/>
                <a:cs typeface="Calibri" pitchFamily="34" charset="0"/>
              </a:defRPr>
            </a:lvl1pPr>
            <a:lvl2pPr>
              <a:defRPr sz="2000" b="0" i="0">
                <a:latin typeface="Calibri" pitchFamily="34" charset="0"/>
                <a:cs typeface="Calibri" pitchFamily="34" charset="0"/>
              </a:defRPr>
            </a:lvl2pPr>
            <a:lvl3pPr>
              <a:defRPr sz="2000" b="0" i="0">
                <a:latin typeface="Calibri" pitchFamily="34" charset="0"/>
                <a:cs typeface="Calibri" pitchFamily="34" charset="0"/>
              </a:defRPr>
            </a:lvl3pPr>
            <a:lvl4pPr>
              <a:defRPr sz="1800" b="0" i="0">
                <a:latin typeface="Calibri" pitchFamily="34" charset="0"/>
                <a:cs typeface="Calibri" pitchFamily="34" charset="0"/>
              </a:defRPr>
            </a:lvl4pPr>
            <a:lvl5pPr>
              <a:defRPr sz="1800" b="0" i="0">
                <a:latin typeface="Calibri" pitchFamily="34" charset="0"/>
                <a:cs typeface="Calibri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8" name="Content Placeholder 2"/>
          <p:cNvSpPr>
            <a:spLocks noGrp="1"/>
          </p:cNvSpPr>
          <p:nvPr>
            <p:ph sz="half" idx="13"/>
          </p:nvPr>
        </p:nvSpPr>
        <p:spPr>
          <a:xfrm>
            <a:off x="4782310" y="1600200"/>
            <a:ext cx="4038600" cy="4525963"/>
          </a:xfrm>
        </p:spPr>
        <p:txBody>
          <a:bodyPr/>
          <a:lstStyle>
            <a:lvl1pPr>
              <a:defRPr sz="2000" b="0" i="0">
                <a:latin typeface="Calibri" pitchFamily="34" charset="0"/>
                <a:cs typeface="Calibri" pitchFamily="34" charset="0"/>
              </a:defRPr>
            </a:lvl1pPr>
            <a:lvl2pPr>
              <a:defRPr sz="2000" b="0" i="0">
                <a:latin typeface="Calibri" pitchFamily="34" charset="0"/>
                <a:cs typeface="Calibri" pitchFamily="34" charset="0"/>
              </a:defRPr>
            </a:lvl2pPr>
            <a:lvl3pPr>
              <a:defRPr sz="2000" b="0" i="0">
                <a:latin typeface="Calibri" pitchFamily="34" charset="0"/>
                <a:cs typeface="Calibri" pitchFamily="34" charset="0"/>
              </a:defRPr>
            </a:lvl3pPr>
            <a:lvl4pPr>
              <a:defRPr sz="1800" b="0" i="0">
                <a:latin typeface="Calibri" pitchFamily="34" charset="0"/>
                <a:cs typeface="Calibri" pitchFamily="34" charset="0"/>
              </a:defRPr>
            </a:lvl4pPr>
            <a:lvl5pPr>
              <a:defRPr sz="1800" b="0" i="0">
                <a:latin typeface="Calibri" pitchFamily="34" charset="0"/>
                <a:cs typeface="Calibri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3050130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Calibri" pitchFamily="34" charset="0"/>
                <a:cs typeface="Calibri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Calibri" pitchFamily="34" charset="0"/>
                <a:cs typeface="Calibri" pitchFamily="34" charset="0"/>
              </a:defRPr>
            </a:lvl1pPr>
            <a:lvl2pPr>
              <a:defRPr>
                <a:latin typeface="Calibri" pitchFamily="34" charset="0"/>
                <a:cs typeface="Calibri" pitchFamily="34" charset="0"/>
              </a:defRPr>
            </a:lvl2pPr>
            <a:lvl3pPr>
              <a:defRPr sz="1600">
                <a:latin typeface="Calibri" pitchFamily="34" charset="0"/>
                <a:cs typeface="Calibri" pitchFamily="34" charset="0"/>
              </a:defRPr>
            </a:lvl3pPr>
            <a:lvl4pPr>
              <a:defRPr sz="1400" b="0" i="0">
                <a:latin typeface="Calibri" pitchFamily="34" charset="0"/>
                <a:cs typeface="Calibri" pitchFamily="34" charset="0"/>
              </a:defRPr>
            </a:lvl4pPr>
            <a:lvl5pPr>
              <a:defRPr sz="1200">
                <a:latin typeface="Calibri" pitchFamily="34" charset="0"/>
                <a:cs typeface="Calibri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" y="6212682"/>
            <a:ext cx="3084513" cy="430212"/>
          </a:xfrm>
        </p:spPr>
        <p:txBody>
          <a:bodyPr/>
          <a:lstStyle>
            <a:lvl1pPr marL="0" indent="0">
              <a:buNone/>
              <a:defRPr sz="1000" baseline="0">
                <a:latin typeface="Calibri" pitchFamily="34" charset="0"/>
                <a:cs typeface="Calibri" pitchFamily="34" charset="0"/>
              </a:defRPr>
            </a:lvl1pPr>
          </a:lstStyle>
          <a:p>
            <a:pPr lvl="0"/>
            <a:r>
              <a:rPr lang="en-US" dirty="0" smtClean="0"/>
              <a:t>Click to edit Classification</a:t>
            </a:r>
          </a:p>
        </p:txBody>
      </p:sp>
    </p:spTree>
    <p:extLst>
      <p:ext uri="{BB962C8B-B14F-4D97-AF65-F5344CB8AC3E}">
        <p14:creationId xmlns:p14="http://schemas.microsoft.com/office/powerpoint/2010/main" val="421900858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Calibri" pitchFamily="34" charset="0"/>
                <a:cs typeface="Calibri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Calibri" pitchFamily="34" charset="0"/>
                <a:cs typeface="Calibri" pitchFamily="34" charset="0"/>
              </a:defRPr>
            </a:lvl1pPr>
            <a:lvl2pPr>
              <a:defRPr>
                <a:latin typeface="Calibri" pitchFamily="34" charset="0"/>
                <a:cs typeface="Calibri" pitchFamily="34" charset="0"/>
              </a:defRPr>
            </a:lvl2pPr>
            <a:lvl3pPr>
              <a:defRPr sz="1600">
                <a:latin typeface="Calibri" pitchFamily="34" charset="0"/>
                <a:cs typeface="Calibri" pitchFamily="34" charset="0"/>
              </a:defRPr>
            </a:lvl3pPr>
            <a:lvl4pPr>
              <a:defRPr sz="1400" b="0" i="0">
                <a:latin typeface="Arial Bold"/>
                <a:cs typeface="Arial Bold"/>
              </a:defRPr>
            </a:lvl4pPr>
            <a:lvl5pPr>
              <a:defRPr sz="1200">
                <a:latin typeface="Calibri" pitchFamily="34" charset="0"/>
                <a:cs typeface="Calibri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" y="6212682"/>
            <a:ext cx="3084513" cy="430212"/>
          </a:xfrm>
        </p:spPr>
        <p:txBody>
          <a:bodyPr/>
          <a:lstStyle>
            <a:lvl1pPr marL="0" indent="0">
              <a:buNone/>
              <a:defRPr sz="1000" baseline="0">
                <a:latin typeface="Calibri" pitchFamily="34" charset="0"/>
                <a:cs typeface="Calibri" pitchFamily="34" charset="0"/>
              </a:defRPr>
            </a:lvl1pPr>
          </a:lstStyle>
          <a:p>
            <a:pPr lvl="0"/>
            <a:r>
              <a:rPr lang="en-US" dirty="0" smtClean="0"/>
              <a:t>Click to edit Classification</a:t>
            </a:r>
          </a:p>
        </p:txBody>
      </p:sp>
    </p:spTree>
    <p:extLst>
      <p:ext uri="{BB962C8B-B14F-4D97-AF65-F5344CB8AC3E}">
        <p14:creationId xmlns:p14="http://schemas.microsoft.com/office/powerpoint/2010/main" val="22035965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Calibri" pitchFamily="34" charset="0"/>
                <a:cs typeface="Calibri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000" b="0" i="0">
                <a:latin typeface="Calibri" pitchFamily="34" charset="0"/>
                <a:cs typeface="Calibri" pitchFamily="34" charset="0"/>
              </a:defRPr>
            </a:lvl1pPr>
            <a:lvl2pPr>
              <a:defRPr sz="2000" b="0" i="0">
                <a:latin typeface="Calibri" pitchFamily="34" charset="0"/>
                <a:cs typeface="Calibri" pitchFamily="34" charset="0"/>
              </a:defRPr>
            </a:lvl2pPr>
            <a:lvl3pPr>
              <a:defRPr sz="2000" b="0" i="0">
                <a:latin typeface="Calibri" pitchFamily="34" charset="0"/>
                <a:cs typeface="Calibri" pitchFamily="34" charset="0"/>
              </a:defRPr>
            </a:lvl3pPr>
            <a:lvl4pPr>
              <a:defRPr sz="1800" b="0" i="0">
                <a:latin typeface="Calibri" pitchFamily="34" charset="0"/>
                <a:cs typeface="Calibri" pitchFamily="34" charset="0"/>
              </a:defRPr>
            </a:lvl4pPr>
            <a:lvl5pPr>
              <a:defRPr sz="1800" b="0" i="0">
                <a:latin typeface="Calibri" pitchFamily="34" charset="0"/>
                <a:cs typeface="Calibri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8" name="Content Placeholder 2"/>
          <p:cNvSpPr>
            <a:spLocks noGrp="1"/>
          </p:cNvSpPr>
          <p:nvPr>
            <p:ph sz="half" idx="13"/>
          </p:nvPr>
        </p:nvSpPr>
        <p:spPr>
          <a:xfrm>
            <a:off x="4782310" y="1600200"/>
            <a:ext cx="4038600" cy="4525963"/>
          </a:xfrm>
        </p:spPr>
        <p:txBody>
          <a:bodyPr/>
          <a:lstStyle>
            <a:lvl1pPr>
              <a:defRPr sz="2000" b="0" i="0">
                <a:latin typeface="Calibri" pitchFamily="34" charset="0"/>
                <a:cs typeface="Calibri" pitchFamily="34" charset="0"/>
              </a:defRPr>
            </a:lvl1pPr>
            <a:lvl2pPr>
              <a:defRPr sz="2000" b="0" i="0">
                <a:latin typeface="Calibri" pitchFamily="34" charset="0"/>
                <a:cs typeface="Calibri" pitchFamily="34" charset="0"/>
              </a:defRPr>
            </a:lvl2pPr>
            <a:lvl3pPr>
              <a:defRPr sz="2000" b="0" i="0">
                <a:latin typeface="Calibri" pitchFamily="34" charset="0"/>
                <a:cs typeface="Calibri" pitchFamily="34" charset="0"/>
              </a:defRPr>
            </a:lvl3pPr>
            <a:lvl4pPr>
              <a:defRPr sz="1800" b="0" i="0">
                <a:latin typeface="Calibri" pitchFamily="34" charset="0"/>
                <a:cs typeface="Calibri" pitchFamily="34" charset="0"/>
              </a:defRPr>
            </a:lvl4pPr>
            <a:lvl5pPr>
              <a:defRPr sz="1800" b="0" i="0">
                <a:latin typeface="Calibri" pitchFamily="34" charset="0"/>
                <a:cs typeface="Calibri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5027266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6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000" b="0" i="0">
                <a:latin typeface="Calibri" pitchFamily="34" charset="0"/>
                <a:cs typeface="Calibri" pitchFamily="34" charset="0"/>
              </a:defRPr>
            </a:lvl1pPr>
            <a:lvl2pPr>
              <a:defRPr sz="2000" b="0" i="0">
                <a:latin typeface="Calibri" pitchFamily="34" charset="0"/>
                <a:cs typeface="Calibri" pitchFamily="34" charset="0"/>
              </a:defRPr>
            </a:lvl2pPr>
            <a:lvl3pPr>
              <a:defRPr sz="2000" b="0" i="0">
                <a:latin typeface="Calibri" pitchFamily="34" charset="0"/>
                <a:cs typeface="Calibri" pitchFamily="34" charset="0"/>
              </a:defRPr>
            </a:lvl3pPr>
            <a:lvl4pPr>
              <a:defRPr sz="1800" b="0" i="0">
                <a:latin typeface="Calibri" pitchFamily="34" charset="0"/>
                <a:cs typeface="Calibri" pitchFamily="34" charset="0"/>
              </a:defRPr>
            </a:lvl4pPr>
            <a:lvl5pPr>
              <a:defRPr sz="1800" b="0" i="0">
                <a:latin typeface="Calibri" pitchFamily="34" charset="0"/>
                <a:cs typeface="Calibri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8" name="Content Placeholder 2"/>
          <p:cNvSpPr>
            <a:spLocks noGrp="1"/>
          </p:cNvSpPr>
          <p:nvPr>
            <p:ph sz="half" idx="13"/>
          </p:nvPr>
        </p:nvSpPr>
        <p:spPr>
          <a:xfrm>
            <a:off x="4782310" y="1600200"/>
            <a:ext cx="4038600" cy="4525963"/>
          </a:xfrm>
        </p:spPr>
        <p:txBody>
          <a:bodyPr/>
          <a:lstStyle>
            <a:lvl1pPr>
              <a:defRPr sz="2000" b="0" i="0">
                <a:latin typeface="Calibri" pitchFamily="34" charset="0"/>
                <a:cs typeface="Calibri" pitchFamily="34" charset="0"/>
              </a:defRPr>
            </a:lvl1pPr>
            <a:lvl2pPr>
              <a:defRPr sz="2000" b="0" i="0">
                <a:latin typeface="Calibri" pitchFamily="34" charset="0"/>
                <a:cs typeface="Calibri" pitchFamily="34" charset="0"/>
              </a:defRPr>
            </a:lvl2pPr>
            <a:lvl3pPr>
              <a:defRPr sz="2000" b="0" i="0">
                <a:latin typeface="Calibri" pitchFamily="34" charset="0"/>
                <a:cs typeface="Calibri" pitchFamily="34" charset="0"/>
              </a:defRPr>
            </a:lvl3pPr>
            <a:lvl4pPr>
              <a:defRPr sz="1800" b="0" i="0">
                <a:latin typeface="Calibri" pitchFamily="34" charset="0"/>
                <a:cs typeface="Calibri" pitchFamily="34" charset="0"/>
              </a:defRPr>
            </a:lvl4pPr>
            <a:lvl5pPr>
              <a:defRPr sz="1800" b="0" i="0">
                <a:latin typeface="Calibri" pitchFamily="34" charset="0"/>
                <a:cs typeface="Calibri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38963" y="6538519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 b="1">
                <a:solidFill>
                  <a:srgbClr val="3798D2"/>
                </a:solidFill>
                <a:latin typeface="Times"/>
                <a:ea typeface="Times" charset="0"/>
                <a:cs typeface="Times"/>
              </a:defRPr>
            </a:lvl1pPr>
          </a:lstStyle>
          <a:p>
            <a:fld id="{32B77A99-F7CF-5846-AD73-A439EF31F06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2387662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6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000" b="0" i="0">
                <a:latin typeface="Calibri" pitchFamily="34" charset="0"/>
                <a:cs typeface="Calibri" pitchFamily="34" charset="0"/>
              </a:defRPr>
            </a:lvl1pPr>
            <a:lvl2pPr>
              <a:defRPr sz="2000" b="0" i="0">
                <a:latin typeface="Calibri" pitchFamily="34" charset="0"/>
                <a:cs typeface="Calibri" pitchFamily="34" charset="0"/>
              </a:defRPr>
            </a:lvl2pPr>
            <a:lvl3pPr>
              <a:defRPr sz="2000" b="0" i="0">
                <a:latin typeface="Calibri" pitchFamily="34" charset="0"/>
                <a:cs typeface="Calibri" pitchFamily="34" charset="0"/>
              </a:defRPr>
            </a:lvl3pPr>
            <a:lvl4pPr>
              <a:defRPr sz="1800" b="0" i="0">
                <a:latin typeface="Calibri" pitchFamily="34" charset="0"/>
                <a:cs typeface="Calibri" pitchFamily="34" charset="0"/>
              </a:defRPr>
            </a:lvl4pPr>
            <a:lvl5pPr>
              <a:defRPr sz="1800" b="0" i="0">
                <a:latin typeface="Calibri" pitchFamily="34" charset="0"/>
                <a:cs typeface="Calibri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8" name="Content Placeholder 2"/>
          <p:cNvSpPr>
            <a:spLocks noGrp="1"/>
          </p:cNvSpPr>
          <p:nvPr>
            <p:ph sz="half" idx="13"/>
          </p:nvPr>
        </p:nvSpPr>
        <p:spPr>
          <a:xfrm>
            <a:off x="4782310" y="1600200"/>
            <a:ext cx="4038600" cy="4525963"/>
          </a:xfrm>
        </p:spPr>
        <p:txBody>
          <a:bodyPr/>
          <a:lstStyle>
            <a:lvl1pPr>
              <a:defRPr sz="2000" b="0" i="0">
                <a:latin typeface="Calibri" pitchFamily="34" charset="0"/>
                <a:cs typeface="Calibri" pitchFamily="34" charset="0"/>
              </a:defRPr>
            </a:lvl1pPr>
            <a:lvl2pPr>
              <a:defRPr sz="2000" b="0" i="0">
                <a:latin typeface="Calibri" pitchFamily="34" charset="0"/>
                <a:cs typeface="Calibri" pitchFamily="34" charset="0"/>
              </a:defRPr>
            </a:lvl2pPr>
            <a:lvl3pPr>
              <a:defRPr sz="2000" b="0" i="0">
                <a:latin typeface="Calibri" pitchFamily="34" charset="0"/>
                <a:cs typeface="Calibri" pitchFamily="34" charset="0"/>
              </a:defRPr>
            </a:lvl3pPr>
            <a:lvl4pPr>
              <a:defRPr sz="1800" b="0" i="0">
                <a:latin typeface="Calibri" pitchFamily="34" charset="0"/>
                <a:cs typeface="Calibri" pitchFamily="34" charset="0"/>
              </a:defRPr>
            </a:lvl4pPr>
            <a:lvl5pPr>
              <a:defRPr sz="1800" b="0" i="0">
                <a:latin typeface="Calibri" pitchFamily="34" charset="0"/>
                <a:cs typeface="Calibri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38963" y="6538519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 b="1">
                <a:solidFill>
                  <a:srgbClr val="3798D2"/>
                </a:solidFill>
                <a:latin typeface="Times"/>
                <a:ea typeface="Times" charset="0"/>
                <a:cs typeface="Times"/>
              </a:defRPr>
            </a:lvl1pPr>
          </a:lstStyle>
          <a:p>
            <a:fld id="{32B77A99-F7CF-5846-AD73-A439EF31F06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6782577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6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000" b="0" i="0">
                <a:latin typeface="Calibri" pitchFamily="34" charset="0"/>
                <a:cs typeface="Calibri" pitchFamily="34" charset="0"/>
              </a:defRPr>
            </a:lvl1pPr>
            <a:lvl2pPr>
              <a:defRPr sz="2000" b="0" i="0">
                <a:latin typeface="Calibri" pitchFamily="34" charset="0"/>
                <a:cs typeface="Calibri" pitchFamily="34" charset="0"/>
              </a:defRPr>
            </a:lvl2pPr>
            <a:lvl3pPr>
              <a:defRPr sz="2000" b="0" i="0">
                <a:latin typeface="Calibri" pitchFamily="34" charset="0"/>
                <a:cs typeface="Calibri" pitchFamily="34" charset="0"/>
              </a:defRPr>
            </a:lvl3pPr>
            <a:lvl4pPr>
              <a:defRPr sz="1800" b="0" i="0">
                <a:latin typeface="Calibri" pitchFamily="34" charset="0"/>
                <a:cs typeface="Calibri" pitchFamily="34" charset="0"/>
              </a:defRPr>
            </a:lvl4pPr>
            <a:lvl5pPr>
              <a:defRPr sz="1800" b="0" i="0">
                <a:latin typeface="Calibri" pitchFamily="34" charset="0"/>
                <a:cs typeface="Calibri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8" name="Content Placeholder 2"/>
          <p:cNvSpPr>
            <a:spLocks noGrp="1"/>
          </p:cNvSpPr>
          <p:nvPr>
            <p:ph sz="half" idx="13"/>
          </p:nvPr>
        </p:nvSpPr>
        <p:spPr>
          <a:xfrm>
            <a:off x="4782310" y="1600200"/>
            <a:ext cx="4038600" cy="4525963"/>
          </a:xfrm>
        </p:spPr>
        <p:txBody>
          <a:bodyPr/>
          <a:lstStyle>
            <a:lvl1pPr>
              <a:defRPr sz="2000" b="0" i="0">
                <a:latin typeface="Calibri" pitchFamily="34" charset="0"/>
                <a:cs typeface="Calibri" pitchFamily="34" charset="0"/>
              </a:defRPr>
            </a:lvl1pPr>
            <a:lvl2pPr>
              <a:defRPr sz="2000" b="0" i="0">
                <a:latin typeface="Calibri" pitchFamily="34" charset="0"/>
                <a:cs typeface="Calibri" pitchFamily="34" charset="0"/>
              </a:defRPr>
            </a:lvl2pPr>
            <a:lvl3pPr>
              <a:defRPr sz="2000" b="0" i="0">
                <a:latin typeface="Calibri" pitchFamily="34" charset="0"/>
                <a:cs typeface="Calibri" pitchFamily="34" charset="0"/>
              </a:defRPr>
            </a:lvl3pPr>
            <a:lvl4pPr>
              <a:defRPr sz="1800" b="0" i="0">
                <a:latin typeface="Calibri" pitchFamily="34" charset="0"/>
                <a:cs typeface="Calibri" pitchFamily="34" charset="0"/>
              </a:defRPr>
            </a:lvl4pPr>
            <a:lvl5pPr>
              <a:defRPr sz="1800" b="0" i="0">
                <a:latin typeface="Calibri" pitchFamily="34" charset="0"/>
                <a:cs typeface="Calibri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38963" y="6538519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 b="1">
                <a:solidFill>
                  <a:srgbClr val="3798D2"/>
                </a:solidFill>
                <a:latin typeface="Times"/>
                <a:ea typeface="Times" charset="0"/>
                <a:cs typeface="Times"/>
              </a:defRPr>
            </a:lvl1pPr>
          </a:lstStyle>
          <a:p>
            <a:fld id="{32B77A99-F7CF-5846-AD73-A439EF31F06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94983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6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000" b="0" i="0">
                <a:latin typeface="Calibri" pitchFamily="34" charset="0"/>
                <a:cs typeface="Calibri" pitchFamily="34" charset="0"/>
              </a:defRPr>
            </a:lvl1pPr>
            <a:lvl2pPr>
              <a:defRPr sz="2000" b="0" i="0">
                <a:latin typeface="Calibri" pitchFamily="34" charset="0"/>
                <a:cs typeface="Calibri" pitchFamily="34" charset="0"/>
              </a:defRPr>
            </a:lvl2pPr>
            <a:lvl3pPr>
              <a:defRPr sz="2000" b="0" i="0">
                <a:latin typeface="Calibri" pitchFamily="34" charset="0"/>
                <a:cs typeface="Calibri" pitchFamily="34" charset="0"/>
              </a:defRPr>
            </a:lvl3pPr>
            <a:lvl4pPr>
              <a:defRPr sz="1800" b="0" i="0">
                <a:latin typeface="Calibri" pitchFamily="34" charset="0"/>
                <a:cs typeface="Calibri" pitchFamily="34" charset="0"/>
              </a:defRPr>
            </a:lvl4pPr>
            <a:lvl5pPr>
              <a:defRPr sz="1800" b="0" i="0">
                <a:latin typeface="Calibri" pitchFamily="34" charset="0"/>
                <a:cs typeface="Calibri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8" name="Content Placeholder 2"/>
          <p:cNvSpPr>
            <a:spLocks noGrp="1"/>
          </p:cNvSpPr>
          <p:nvPr>
            <p:ph sz="half" idx="13"/>
          </p:nvPr>
        </p:nvSpPr>
        <p:spPr>
          <a:xfrm>
            <a:off x="4782310" y="1600200"/>
            <a:ext cx="4038600" cy="4525963"/>
          </a:xfrm>
        </p:spPr>
        <p:txBody>
          <a:bodyPr/>
          <a:lstStyle>
            <a:lvl1pPr>
              <a:defRPr sz="2000" b="0" i="0">
                <a:latin typeface="Calibri" pitchFamily="34" charset="0"/>
                <a:cs typeface="Calibri" pitchFamily="34" charset="0"/>
              </a:defRPr>
            </a:lvl1pPr>
            <a:lvl2pPr>
              <a:defRPr sz="2000" b="0" i="0">
                <a:latin typeface="Calibri" pitchFamily="34" charset="0"/>
                <a:cs typeface="Calibri" pitchFamily="34" charset="0"/>
              </a:defRPr>
            </a:lvl2pPr>
            <a:lvl3pPr>
              <a:defRPr sz="2000" b="0" i="0">
                <a:latin typeface="Calibri" pitchFamily="34" charset="0"/>
                <a:cs typeface="Calibri" pitchFamily="34" charset="0"/>
              </a:defRPr>
            </a:lvl3pPr>
            <a:lvl4pPr>
              <a:defRPr sz="1800" b="0" i="0">
                <a:latin typeface="Calibri" pitchFamily="34" charset="0"/>
                <a:cs typeface="Calibri" pitchFamily="34" charset="0"/>
              </a:defRPr>
            </a:lvl4pPr>
            <a:lvl5pPr>
              <a:defRPr sz="1800" b="0" i="0">
                <a:latin typeface="Calibri" pitchFamily="34" charset="0"/>
                <a:cs typeface="Calibri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38963" y="6538519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 b="1">
                <a:solidFill>
                  <a:srgbClr val="3798D2"/>
                </a:solidFill>
                <a:latin typeface="Times"/>
                <a:ea typeface="Times" charset="0"/>
                <a:cs typeface="Times"/>
              </a:defRPr>
            </a:lvl1pPr>
          </a:lstStyle>
          <a:p>
            <a:fld id="{32B77A99-F7CF-5846-AD73-A439EF31F06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360943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6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000" b="0" i="0">
                <a:latin typeface="Calibri" pitchFamily="34" charset="0"/>
                <a:cs typeface="Calibri" pitchFamily="34" charset="0"/>
              </a:defRPr>
            </a:lvl1pPr>
            <a:lvl2pPr>
              <a:defRPr sz="2000" b="0" i="0">
                <a:latin typeface="Calibri" pitchFamily="34" charset="0"/>
                <a:cs typeface="Calibri" pitchFamily="34" charset="0"/>
              </a:defRPr>
            </a:lvl2pPr>
            <a:lvl3pPr>
              <a:defRPr sz="2000" b="0" i="0">
                <a:latin typeface="Calibri" pitchFamily="34" charset="0"/>
                <a:cs typeface="Calibri" pitchFamily="34" charset="0"/>
              </a:defRPr>
            </a:lvl3pPr>
            <a:lvl4pPr>
              <a:defRPr sz="1800" b="0" i="0">
                <a:latin typeface="Calibri" pitchFamily="34" charset="0"/>
                <a:cs typeface="Calibri" pitchFamily="34" charset="0"/>
              </a:defRPr>
            </a:lvl4pPr>
            <a:lvl5pPr>
              <a:defRPr sz="1800" b="0" i="0">
                <a:latin typeface="Calibri" pitchFamily="34" charset="0"/>
                <a:cs typeface="Calibri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8" name="Content Placeholder 2"/>
          <p:cNvSpPr>
            <a:spLocks noGrp="1"/>
          </p:cNvSpPr>
          <p:nvPr>
            <p:ph sz="half" idx="13"/>
          </p:nvPr>
        </p:nvSpPr>
        <p:spPr>
          <a:xfrm>
            <a:off x="4782310" y="1600200"/>
            <a:ext cx="4038600" cy="4525963"/>
          </a:xfrm>
        </p:spPr>
        <p:txBody>
          <a:bodyPr/>
          <a:lstStyle>
            <a:lvl1pPr>
              <a:defRPr sz="2000" b="0" i="0">
                <a:latin typeface="Calibri" pitchFamily="34" charset="0"/>
                <a:cs typeface="Calibri" pitchFamily="34" charset="0"/>
              </a:defRPr>
            </a:lvl1pPr>
            <a:lvl2pPr>
              <a:defRPr sz="2000" b="0" i="0">
                <a:latin typeface="Calibri" pitchFamily="34" charset="0"/>
                <a:cs typeface="Calibri" pitchFamily="34" charset="0"/>
              </a:defRPr>
            </a:lvl2pPr>
            <a:lvl3pPr>
              <a:defRPr sz="2000" b="0" i="0">
                <a:latin typeface="Calibri" pitchFamily="34" charset="0"/>
                <a:cs typeface="Calibri" pitchFamily="34" charset="0"/>
              </a:defRPr>
            </a:lvl3pPr>
            <a:lvl4pPr>
              <a:defRPr sz="1800" b="0" i="0">
                <a:latin typeface="Calibri" pitchFamily="34" charset="0"/>
                <a:cs typeface="Calibri" pitchFamily="34" charset="0"/>
              </a:defRPr>
            </a:lvl4pPr>
            <a:lvl5pPr>
              <a:defRPr sz="1800" b="0" i="0">
                <a:latin typeface="Calibri" pitchFamily="34" charset="0"/>
                <a:cs typeface="Calibri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38963" y="6538519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 b="1">
                <a:solidFill>
                  <a:srgbClr val="3798D2"/>
                </a:solidFill>
                <a:latin typeface="Times"/>
                <a:ea typeface="Times" charset="0"/>
                <a:cs typeface="Times"/>
              </a:defRPr>
            </a:lvl1pPr>
          </a:lstStyle>
          <a:p>
            <a:fld id="{32B77A99-F7CF-5846-AD73-A439EF31F06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5646138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10"/>
          <p:cNvSpPr txBox="1">
            <a:spLocks/>
          </p:cNvSpPr>
          <p:nvPr userDrawn="1"/>
        </p:nvSpPr>
        <p:spPr>
          <a:xfrm>
            <a:off x="228598" y="6613272"/>
            <a:ext cx="8686801" cy="189143"/>
          </a:xfrm>
          <a:prstGeom prst="rect">
            <a:avLst/>
          </a:prstGeom>
        </p:spPr>
        <p:txBody>
          <a:bodyPr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 kumimoji="0" lang="en-US" sz="1000" b="1" i="0" u="none" strike="noStrike" kern="1200" cap="none" spc="0" normalizeH="0" baseline="0" noProof="0" smtClean="0">
                <a:ln>
                  <a:noFill/>
                </a:ln>
                <a:solidFill>
                  <a:srgbClr val="4C4C4C"/>
                </a:solidFill>
                <a:effectLst/>
                <a:uLnTx/>
                <a:uFillTx/>
                <a:latin typeface="Arial" charset="0"/>
                <a:ea typeface="ヒラギノ角ゴ Pro W3" pitchFamily="1" charset="-128"/>
                <a:cs typeface="Arial"/>
              </a:defRPr>
            </a:lvl1pPr>
            <a:lvl2pPr marL="742950" indent="-28575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1800" b="0" i="0" kern="1200">
                <a:solidFill>
                  <a:schemeClr val="tx1"/>
                </a:solidFill>
                <a:latin typeface="Arial"/>
                <a:ea typeface="ヒラギノ角ゴ Pro W3" charset="-128"/>
                <a:cs typeface="Arial"/>
              </a:defRPr>
            </a:lvl2pPr>
            <a:lvl3pPr marL="1143000" indent="-22860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b="0" i="0" kern="1200">
                <a:solidFill>
                  <a:schemeClr val="tx1"/>
                </a:solidFill>
                <a:latin typeface="Arial Narrow"/>
                <a:ea typeface="ヒラギノ角ゴ Pro W3" charset="-128"/>
                <a:cs typeface="Arial Narrow"/>
              </a:defRPr>
            </a:lvl3pPr>
            <a:lvl4pPr marL="1600200" indent="-22860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b="1" i="0" kern="1200">
                <a:solidFill>
                  <a:schemeClr val="accent4"/>
                </a:solidFill>
                <a:latin typeface="Arial Narrow Bold"/>
                <a:ea typeface="ヒラギノ角ゴ Pro W3" charset="-128"/>
                <a:cs typeface="Arial Narrow Bold"/>
              </a:defRPr>
            </a:lvl4pPr>
            <a:lvl5pPr marL="1828800" indent="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1000" b="0" i="0" kern="1200">
                <a:solidFill>
                  <a:schemeClr val="tx1"/>
                </a:solidFill>
                <a:latin typeface="Arial Narrow"/>
                <a:ea typeface="ヒラギノ角ゴ Pro W3" charset="-128"/>
                <a:cs typeface="Arial Narrow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b="0" dirty="0">
                <a:solidFill>
                  <a:prstClr val="white">
                    <a:lumMod val="50000"/>
                  </a:prstClr>
                </a:solidFill>
                <a:latin typeface="Calibri"/>
              </a:rPr>
              <a:t>	Confidential Treatment Requested by DTCC/DTC/NSCC/FICC Pursuant to the Freedom of Information Act</a:t>
            </a:r>
          </a:p>
          <a:p>
            <a:pPr algn="ctr"/>
            <a:endParaRPr b="0" dirty="0">
              <a:solidFill>
                <a:prstClr val="white">
                  <a:lumMod val="50000"/>
                </a:prstClr>
              </a:solidFill>
              <a:latin typeface="Calibri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50000"/>
                  </a:schemeClr>
                </a:solidFill>
                <a:latin typeface="+mj-lt"/>
                <a:cs typeface="Shonar Bangla" pitchFamily="34" charset="0"/>
              </a:defRPr>
            </a:lvl1pPr>
          </a:lstStyle>
          <a:p>
            <a:fld id="{9B1F821A-7C3A-554A-93A4-6F985E9A21F0}" type="slidenum">
              <a:rPr lang="en-US" smtClean="0">
                <a:solidFill>
                  <a:prstClr val="white">
                    <a:lumMod val="50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lumMod val="50000"/>
                </a:prstClr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+mj-lt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6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000" b="0" i="0">
                <a:latin typeface="+mj-lt"/>
                <a:cs typeface="Arial"/>
              </a:defRPr>
            </a:lvl1pPr>
            <a:lvl2pPr>
              <a:defRPr sz="2000" b="0" i="0">
                <a:latin typeface="+mj-lt"/>
                <a:cs typeface="Arial"/>
              </a:defRPr>
            </a:lvl2pPr>
            <a:lvl3pPr>
              <a:defRPr sz="2000" b="0" i="0">
                <a:latin typeface="+mj-lt"/>
                <a:cs typeface="Arial"/>
              </a:defRPr>
            </a:lvl3pPr>
            <a:lvl4pPr>
              <a:defRPr sz="1800" b="0" i="0">
                <a:latin typeface="+mj-lt"/>
                <a:cs typeface="Arial Bold"/>
              </a:defRPr>
            </a:lvl4pPr>
            <a:lvl5pPr>
              <a:defRPr sz="1800" b="0" i="0">
                <a:latin typeface="+mj-lt"/>
                <a:cs typeface="Arial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8" name="Content Placeholder 2"/>
          <p:cNvSpPr>
            <a:spLocks noGrp="1"/>
          </p:cNvSpPr>
          <p:nvPr>
            <p:ph sz="half" idx="13"/>
          </p:nvPr>
        </p:nvSpPr>
        <p:spPr>
          <a:xfrm>
            <a:off x="4782310" y="1600200"/>
            <a:ext cx="4038600" cy="4525963"/>
          </a:xfrm>
        </p:spPr>
        <p:txBody>
          <a:bodyPr/>
          <a:lstStyle>
            <a:lvl1pPr>
              <a:defRPr sz="2000" b="0" i="0">
                <a:latin typeface="+mj-lt"/>
                <a:cs typeface="Arial"/>
              </a:defRPr>
            </a:lvl1pPr>
            <a:lvl2pPr>
              <a:defRPr sz="2000" b="0" i="0">
                <a:latin typeface="+mj-lt"/>
                <a:cs typeface="Arial"/>
              </a:defRPr>
            </a:lvl2pPr>
            <a:lvl3pPr>
              <a:defRPr sz="2000" b="0" i="0">
                <a:latin typeface="+mj-lt"/>
                <a:cs typeface="Arial"/>
              </a:defRPr>
            </a:lvl3pPr>
            <a:lvl4pPr>
              <a:defRPr sz="1800" b="0" i="0">
                <a:latin typeface="+mj-lt"/>
                <a:cs typeface="Arial Bold"/>
              </a:defRPr>
            </a:lvl4pPr>
            <a:lvl5pPr>
              <a:defRPr sz="1800" b="0" i="0">
                <a:latin typeface="+mj-lt"/>
                <a:cs typeface="Arial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688140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B1F821A-7C3A-554A-93A4-6F985E9A21F0}" type="slidenum">
              <a:rPr lang="en-US"/>
              <a:pPr/>
              <a:t>‹#›</a:t>
            </a:fld>
            <a:endParaRPr lang="en-US" dirty="0"/>
          </a:p>
        </p:txBody>
      </p:sp>
      <p:sp>
        <p:nvSpPr>
          <p:cNvPr id="6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6"/>
            <a:ext cx="4038600" cy="4525963"/>
          </a:xfrm>
        </p:spPr>
        <p:txBody>
          <a:bodyPr/>
          <a:lstStyle>
            <a:lvl1pPr>
              <a:defRPr sz="2000" b="0" i="0">
                <a:latin typeface="Arial"/>
                <a:cs typeface="Arial"/>
              </a:defRPr>
            </a:lvl1pPr>
            <a:lvl2pPr>
              <a:defRPr sz="2000" b="0" i="0">
                <a:latin typeface="Arial"/>
                <a:cs typeface="Arial"/>
              </a:defRPr>
            </a:lvl2pPr>
            <a:lvl3pPr>
              <a:defRPr sz="2000" b="0" i="0">
                <a:latin typeface="Arial"/>
                <a:cs typeface="Arial"/>
              </a:defRPr>
            </a:lvl3pPr>
            <a:lvl4pPr>
              <a:defRPr sz="1800" b="0" i="0">
                <a:latin typeface="Arial Bold"/>
                <a:cs typeface="Arial Bold"/>
              </a:defRPr>
            </a:lvl4pPr>
            <a:lvl5pPr>
              <a:defRPr sz="1800" b="0" i="0">
                <a:latin typeface="Arial"/>
                <a:cs typeface="Arial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8" name="Content Placeholder 2"/>
          <p:cNvSpPr>
            <a:spLocks noGrp="1"/>
          </p:cNvSpPr>
          <p:nvPr>
            <p:ph sz="half" idx="13"/>
          </p:nvPr>
        </p:nvSpPr>
        <p:spPr>
          <a:xfrm>
            <a:off x="4782310" y="1600206"/>
            <a:ext cx="4038600" cy="4525963"/>
          </a:xfrm>
        </p:spPr>
        <p:txBody>
          <a:bodyPr/>
          <a:lstStyle>
            <a:lvl1pPr>
              <a:defRPr sz="2000" b="0" i="0">
                <a:latin typeface="Arial"/>
                <a:cs typeface="Arial"/>
              </a:defRPr>
            </a:lvl1pPr>
            <a:lvl2pPr>
              <a:defRPr sz="2000" b="0" i="0">
                <a:latin typeface="Arial"/>
                <a:cs typeface="Arial"/>
              </a:defRPr>
            </a:lvl2pPr>
            <a:lvl3pPr>
              <a:defRPr sz="2000" b="0" i="0">
                <a:latin typeface="Arial"/>
                <a:cs typeface="Arial"/>
              </a:defRPr>
            </a:lvl3pPr>
            <a:lvl4pPr>
              <a:defRPr sz="1800" b="0" i="0">
                <a:latin typeface="Arial Bold"/>
                <a:cs typeface="Arial Bold"/>
              </a:defRPr>
            </a:lvl4pPr>
            <a:lvl5pPr>
              <a:defRPr sz="1800" b="0" i="0">
                <a:latin typeface="Arial"/>
                <a:cs typeface="Arial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4" hasCustomPrompt="1"/>
          </p:nvPr>
        </p:nvSpPr>
        <p:spPr>
          <a:xfrm>
            <a:off x="457199" y="6427796"/>
            <a:ext cx="3483033" cy="189143"/>
          </a:xfrm>
        </p:spPr>
        <p:txBody>
          <a:bodyPr/>
          <a:lstStyle>
            <a:lvl1pPr marL="0" indent="0">
              <a:buNone/>
              <a:defRPr sz="1000"/>
            </a:lvl1pPr>
            <a:lvl5pPr marL="1828800" indent="0" algn="l">
              <a:buNone/>
              <a:defRPr sz="1000"/>
            </a:lvl5pPr>
          </a:lstStyle>
          <a:p>
            <a:pPr lvl="0"/>
            <a:r>
              <a:rPr lang="en-US" dirty="0" smtClean="0"/>
              <a:t>Click to edit Classification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0595532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B1F821A-7C3A-554A-93A4-6F985E9A21F0}" type="slidenum">
              <a:rPr lang="en-US"/>
              <a:pPr/>
              <a:t>‹#›</a:t>
            </a:fld>
            <a:endParaRPr lang="en-US" dirty="0"/>
          </a:p>
        </p:txBody>
      </p:sp>
      <p:sp>
        <p:nvSpPr>
          <p:cNvPr id="6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6"/>
            <a:ext cx="4038600" cy="4525963"/>
          </a:xfrm>
        </p:spPr>
        <p:txBody>
          <a:bodyPr/>
          <a:lstStyle>
            <a:lvl1pPr>
              <a:defRPr sz="2000" b="0" i="0">
                <a:latin typeface="Arial"/>
                <a:cs typeface="Arial"/>
              </a:defRPr>
            </a:lvl1pPr>
            <a:lvl2pPr>
              <a:defRPr sz="2000" b="0" i="0">
                <a:latin typeface="Arial"/>
                <a:cs typeface="Arial"/>
              </a:defRPr>
            </a:lvl2pPr>
            <a:lvl3pPr>
              <a:defRPr sz="2000" b="0" i="0">
                <a:latin typeface="Arial"/>
                <a:cs typeface="Arial"/>
              </a:defRPr>
            </a:lvl3pPr>
            <a:lvl4pPr>
              <a:defRPr sz="1800" b="0" i="0">
                <a:latin typeface="Arial Bold"/>
                <a:cs typeface="Arial Bold"/>
              </a:defRPr>
            </a:lvl4pPr>
            <a:lvl5pPr>
              <a:defRPr sz="1800" b="0" i="0">
                <a:latin typeface="Arial"/>
                <a:cs typeface="Arial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8" name="Content Placeholder 2"/>
          <p:cNvSpPr>
            <a:spLocks noGrp="1"/>
          </p:cNvSpPr>
          <p:nvPr>
            <p:ph sz="half" idx="13"/>
          </p:nvPr>
        </p:nvSpPr>
        <p:spPr>
          <a:xfrm>
            <a:off x="4782310" y="1600206"/>
            <a:ext cx="4038600" cy="4525963"/>
          </a:xfrm>
        </p:spPr>
        <p:txBody>
          <a:bodyPr/>
          <a:lstStyle>
            <a:lvl1pPr>
              <a:defRPr sz="2000" b="0" i="0">
                <a:latin typeface="Arial"/>
                <a:cs typeface="Arial"/>
              </a:defRPr>
            </a:lvl1pPr>
            <a:lvl2pPr>
              <a:defRPr sz="2000" b="0" i="0">
                <a:latin typeface="Arial"/>
                <a:cs typeface="Arial"/>
              </a:defRPr>
            </a:lvl2pPr>
            <a:lvl3pPr>
              <a:defRPr sz="2000" b="0" i="0">
                <a:latin typeface="Arial"/>
                <a:cs typeface="Arial"/>
              </a:defRPr>
            </a:lvl3pPr>
            <a:lvl4pPr>
              <a:defRPr sz="1800" b="0" i="0">
                <a:latin typeface="Arial Bold"/>
                <a:cs typeface="Arial Bold"/>
              </a:defRPr>
            </a:lvl4pPr>
            <a:lvl5pPr>
              <a:defRPr sz="1800" b="0" i="0">
                <a:latin typeface="Arial"/>
                <a:cs typeface="Arial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4" hasCustomPrompt="1"/>
          </p:nvPr>
        </p:nvSpPr>
        <p:spPr>
          <a:xfrm>
            <a:off x="457199" y="6427796"/>
            <a:ext cx="3483033" cy="189143"/>
          </a:xfrm>
        </p:spPr>
        <p:txBody>
          <a:bodyPr/>
          <a:lstStyle>
            <a:lvl1pPr marL="0" indent="0">
              <a:buNone/>
              <a:defRPr sz="1000"/>
            </a:lvl1pPr>
            <a:lvl5pPr marL="1828800" indent="0" algn="l">
              <a:buNone/>
              <a:defRPr sz="1000"/>
            </a:lvl5pPr>
          </a:lstStyle>
          <a:p>
            <a:pPr lvl="0"/>
            <a:r>
              <a:rPr lang="en-US" dirty="0" smtClean="0"/>
              <a:t>Click to edit Classification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1034573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531042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Calibri" pitchFamily="34" charset="0"/>
                <a:cs typeface="Calibri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Calibri" pitchFamily="34" charset="0"/>
                <a:cs typeface="Calibri" pitchFamily="34" charset="0"/>
              </a:defRPr>
            </a:lvl1pPr>
            <a:lvl2pPr>
              <a:defRPr>
                <a:latin typeface="Calibri" pitchFamily="34" charset="0"/>
                <a:cs typeface="Calibri" pitchFamily="34" charset="0"/>
              </a:defRPr>
            </a:lvl2pPr>
            <a:lvl3pPr>
              <a:defRPr sz="1600">
                <a:latin typeface="Calibri" pitchFamily="34" charset="0"/>
                <a:cs typeface="Calibri" pitchFamily="34" charset="0"/>
              </a:defRPr>
            </a:lvl3pPr>
            <a:lvl4pPr>
              <a:defRPr sz="1400" b="0" i="0">
                <a:latin typeface="Arial Bold"/>
                <a:cs typeface="Arial Bold"/>
              </a:defRPr>
            </a:lvl4pPr>
            <a:lvl5pPr>
              <a:defRPr sz="1200">
                <a:latin typeface="Calibri" pitchFamily="34" charset="0"/>
                <a:cs typeface="Calibri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" y="6212682"/>
            <a:ext cx="3084513" cy="430212"/>
          </a:xfrm>
        </p:spPr>
        <p:txBody>
          <a:bodyPr/>
          <a:lstStyle>
            <a:lvl1pPr marL="0" indent="0">
              <a:buNone/>
              <a:defRPr sz="1000" baseline="0">
                <a:latin typeface="Calibri" pitchFamily="34" charset="0"/>
                <a:cs typeface="Calibri" pitchFamily="34" charset="0"/>
              </a:defRPr>
            </a:lvl1pPr>
          </a:lstStyle>
          <a:p>
            <a:pPr lvl="0"/>
            <a:r>
              <a:rPr lang="en-US" dirty="0" smtClean="0"/>
              <a:t>Click to edit Classification</a:t>
            </a:r>
          </a:p>
        </p:txBody>
      </p:sp>
    </p:spTree>
    <p:extLst>
      <p:ext uri="{BB962C8B-B14F-4D97-AF65-F5344CB8AC3E}">
        <p14:creationId xmlns:p14="http://schemas.microsoft.com/office/powerpoint/2010/main" val="251889982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6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000" b="0" i="0">
                <a:latin typeface="Calibri" pitchFamily="34" charset="0"/>
                <a:cs typeface="Calibri" pitchFamily="34" charset="0"/>
              </a:defRPr>
            </a:lvl1pPr>
            <a:lvl2pPr>
              <a:defRPr sz="2000" b="0" i="0">
                <a:latin typeface="Calibri" pitchFamily="34" charset="0"/>
                <a:cs typeface="Calibri" pitchFamily="34" charset="0"/>
              </a:defRPr>
            </a:lvl2pPr>
            <a:lvl3pPr>
              <a:defRPr sz="2000" b="0" i="0">
                <a:latin typeface="Calibri" pitchFamily="34" charset="0"/>
                <a:cs typeface="Calibri" pitchFamily="34" charset="0"/>
              </a:defRPr>
            </a:lvl3pPr>
            <a:lvl4pPr>
              <a:defRPr sz="1800" b="0" i="0">
                <a:latin typeface="Calibri" pitchFamily="34" charset="0"/>
                <a:cs typeface="Calibri" pitchFamily="34" charset="0"/>
              </a:defRPr>
            </a:lvl4pPr>
            <a:lvl5pPr>
              <a:defRPr sz="1800" b="0" i="0">
                <a:latin typeface="Calibri" pitchFamily="34" charset="0"/>
                <a:cs typeface="Calibri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8" name="Content Placeholder 2"/>
          <p:cNvSpPr>
            <a:spLocks noGrp="1"/>
          </p:cNvSpPr>
          <p:nvPr>
            <p:ph sz="half" idx="13"/>
          </p:nvPr>
        </p:nvSpPr>
        <p:spPr>
          <a:xfrm>
            <a:off x="4782310" y="1600200"/>
            <a:ext cx="4038600" cy="4525963"/>
          </a:xfrm>
        </p:spPr>
        <p:txBody>
          <a:bodyPr/>
          <a:lstStyle>
            <a:lvl1pPr>
              <a:defRPr sz="2000" b="0" i="0">
                <a:latin typeface="Calibri" pitchFamily="34" charset="0"/>
                <a:cs typeface="Calibri" pitchFamily="34" charset="0"/>
              </a:defRPr>
            </a:lvl1pPr>
            <a:lvl2pPr>
              <a:defRPr sz="2000" b="0" i="0">
                <a:latin typeface="Calibri" pitchFamily="34" charset="0"/>
                <a:cs typeface="Calibri" pitchFamily="34" charset="0"/>
              </a:defRPr>
            </a:lvl2pPr>
            <a:lvl3pPr>
              <a:defRPr sz="2000" b="0" i="0">
                <a:latin typeface="Calibri" pitchFamily="34" charset="0"/>
                <a:cs typeface="Calibri" pitchFamily="34" charset="0"/>
              </a:defRPr>
            </a:lvl3pPr>
            <a:lvl4pPr>
              <a:defRPr sz="1800" b="0" i="0">
                <a:latin typeface="Calibri" pitchFamily="34" charset="0"/>
                <a:cs typeface="Calibri" pitchFamily="34" charset="0"/>
              </a:defRPr>
            </a:lvl4pPr>
            <a:lvl5pPr>
              <a:defRPr sz="1800" b="0" i="0">
                <a:latin typeface="Calibri" pitchFamily="34" charset="0"/>
                <a:cs typeface="Calibri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38963" y="6538519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 b="1">
                <a:solidFill>
                  <a:srgbClr val="3798D2"/>
                </a:solidFill>
                <a:latin typeface="Times"/>
                <a:ea typeface="Times" charset="0"/>
                <a:cs typeface="Times"/>
              </a:defRPr>
            </a:lvl1pPr>
          </a:lstStyle>
          <a:p>
            <a:fld id="{32B77A99-F7CF-5846-AD73-A439EF31F06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365897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6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2"/>
            <a:ext cx="4038600" cy="4525963"/>
          </a:xfrm>
        </p:spPr>
        <p:txBody>
          <a:bodyPr/>
          <a:lstStyle>
            <a:lvl1pPr>
              <a:defRPr sz="2000" b="0" i="0">
                <a:latin typeface="Calibri" pitchFamily="34" charset="0"/>
                <a:cs typeface="Calibri" pitchFamily="34" charset="0"/>
              </a:defRPr>
            </a:lvl1pPr>
            <a:lvl2pPr>
              <a:defRPr sz="2000" b="0" i="0">
                <a:latin typeface="Calibri" pitchFamily="34" charset="0"/>
                <a:cs typeface="Calibri" pitchFamily="34" charset="0"/>
              </a:defRPr>
            </a:lvl2pPr>
            <a:lvl3pPr>
              <a:defRPr sz="2000" b="0" i="0">
                <a:latin typeface="Calibri" pitchFamily="34" charset="0"/>
                <a:cs typeface="Calibri" pitchFamily="34" charset="0"/>
              </a:defRPr>
            </a:lvl3pPr>
            <a:lvl4pPr>
              <a:defRPr sz="1800" b="0" i="0">
                <a:latin typeface="Calibri" pitchFamily="34" charset="0"/>
                <a:cs typeface="Calibri" pitchFamily="34" charset="0"/>
              </a:defRPr>
            </a:lvl4pPr>
            <a:lvl5pPr>
              <a:defRPr sz="1800" b="0" i="0">
                <a:latin typeface="Calibri" pitchFamily="34" charset="0"/>
                <a:cs typeface="Calibri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8" name="Content Placeholder 2"/>
          <p:cNvSpPr>
            <a:spLocks noGrp="1"/>
          </p:cNvSpPr>
          <p:nvPr>
            <p:ph sz="half" idx="13"/>
          </p:nvPr>
        </p:nvSpPr>
        <p:spPr>
          <a:xfrm>
            <a:off x="4782310" y="1600202"/>
            <a:ext cx="4038600" cy="4525963"/>
          </a:xfrm>
        </p:spPr>
        <p:txBody>
          <a:bodyPr/>
          <a:lstStyle>
            <a:lvl1pPr>
              <a:defRPr sz="2000" b="0" i="0">
                <a:latin typeface="Calibri" pitchFamily="34" charset="0"/>
                <a:cs typeface="Calibri" pitchFamily="34" charset="0"/>
              </a:defRPr>
            </a:lvl1pPr>
            <a:lvl2pPr>
              <a:defRPr sz="2000" b="0" i="0">
                <a:latin typeface="Calibri" pitchFamily="34" charset="0"/>
                <a:cs typeface="Calibri" pitchFamily="34" charset="0"/>
              </a:defRPr>
            </a:lvl2pPr>
            <a:lvl3pPr>
              <a:defRPr sz="2000" b="0" i="0">
                <a:latin typeface="Calibri" pitchFamily="34" charset="0"/>
                <a:cs typeface="Calibri" pitchFamily="34" charset="0"/>
              </a:defRPr>
            </a:lvl3pPr>
            <a:lvl4pPr>
              <a:defRPr sz="1800" b="0" i="0">
                <a:latin typeface="Calibri" pitchFamily="34" charset="0"/>
                <a:cs typeface="Calibri" pitchFamily="34" charset="0"/>
              </a:defRPr>
            </a:lvl4pPr>
            <a:lvl5pPr>
              <a:defRPr sz="1800" b="0" i="0">
                <a:latin typeface="Calibri" pitchFamily="34" charset="0"/>
                <a:cs typeface="Calibri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602352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Calibri" pitchFamily="34" charset="0"/>
                <a:cs typeface="Calibri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000" b="0" i="0">
                <a:latin typeface="Calibri" pitchFamily="34" charset="0"/>
                <a:cs typeface="Calibri" pitchFamily="34" charset="0"/>
              </a:defRPr>
            </a:lvl1pPr>
            <a:lvl2pPr>
              <a:defRPr sz="2000" b="0" i="0">
                <a:latin typeface="Calibri" pitchFamily="34" charset="0"/>
                <a:cs typeface="Calibri" pitchFamily="34" charset="0"/>
              </a:defRPr>
            </a:lvl2pPr>
            <a:lvl3pPr>
              <a:defRPr sz="2000" b="0" i="0">
                <a:latin typeface="Calibri" pitchFamily="34" charset="0"/>
                <a:cs typeface="Calibri" pitchFamily="34" charset="0"/>
              </a:defRPr>
            </a:lvl3pPr>
            <a:lvl4pPr>
              <a:defRPr sz="1800" b="0" i="0">
                <a:latin typeface="Calibri" pitchFamily="34" charset="0"/>
                <a:cs typeface="Calibri" pitchFamily="34" charset="0"/>
              </a:defRPr>
            </a:lvl4pPr>
            <a:lvl5pPr>
              <a:defRPr sz="1800" b="0" i="0">
                <a:latin typeface="Calibri" pitchFamily="34" charset="0"/>
                <a:cs typeface="Calibri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8" name="Content Placeholder 2"/>
          <p:cNvSpPr>
            <a:spLocks noGrp="1"/>
          </p:cNvSpPr>
          <p:nvPr>
            <p:ph sz="half" idx="13"/>
          </p:nvPr>
        </p:nvSpPr>
        <p:spPr>
          <a:xfrm>
            <a:off x="4782310" y="1600200"/>
            <a:ext cx="4038600" cy="4525963"/>
          </a:xfrm>
        </p:spPr>
        <p:txBody>
          <a:bodyPr/>
          <a:lstStyle>
            <a:lvl1pPr>
              <a:defRPr sz="2000" b="0" i="0">
                <a:latin typeface="Calibri" pitchFamily="34" charset="0"/>
                <a:cs typeface="Calibri" pitchFamily="34" charset="0"/>
              </a:defRPr>
            </a:lvl1pPr>
            <a:lvl2pPr>
              <a:defRPr sz="2000" b="0" i="0">
                <a:latin typeface="Calibri" pitchFamily="34" charset="0"/>
                <a:cs typeface="Calibri" pitchFamily="34" charset="0"/>
              </a:defRPr>
            </a:lvl2pPr>
            <a:lvl3pPr>
              <a:defRPr sz="2000" b="0" i="0">
                <a:latin typeface="Calibri" pitchFamily="34" charset="0"/>
                <a:cs typeface="Calibri" pitchFamily="34" charset="0"/>
              </a:defRPr>
            </a:lvl3pPr>
            <a:lvl4pPr>
              <a:defRPr sz="1800" b="0" i="0">
                <a:latin typeface="Calibri" pitchFamily="34" charset="0"/>
                <a:cs typeface="Calibri" pitchFamily="34" charset="0"/>
              </a:defRPr>
            </a:lvl4pPr>
            <a:lvl5pPr>
              <a:defRPr sz="1800" b="0" i="0">
                <a:latin typeface="Calibri" pitchFamily="34" charset="0"/>
                <a:cs typeface="Calibri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1740941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B1F821A-7C3A-554A-93A4-6F985E9A21F0}" type="slidenum">
              <a:rPr lang="en-US"/>
              <a:pPr/>
              <a:t>‹#›</a:t>
            </a:fld>
            <a:endParaRPr lang="en-US" dirty="0"/>
          </a:p>
        </p:txBody>
      </p:sp>
      <p:sp>
        <p:nvSpPr>
          <p:cNvPr id="6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6"/>
            <a:ext cx="4038600" cy="4525963"/>
          </a:xfrm>
        </p:spPr>
        <p:txBody>
          <a:bodyPr/>
          <a:lstStyle>
            <a:lvl1pPr>
              <a:defRPr sz="2000" b="0" i="0">
                <a:latin typeface="Arial"/>
                <a:cs typeface="Arial"/>
              </a:defRPr>
            </a:lvl1pPr>
            <a:lvl2pPr>
              <a:defRPr sz="2000" b="0" i="0">
                <a:latin typeface="Arial"/>
                <a:cs typeface="Arial"/>
              </a:defRPr>
            </a:lvl2pPr>
            <a:lvl3pPr>
              <a:defRPr sz="2000" b="0" i="0">
                <a:latin typeface="Arial"/>
                <a:cs typeface="Arial"/>
              </a:defRPr>
            </a:lvl3pPr>
            <a:lvl4pPr>
              <a:defRPr sz="1800" b="0" i="0">
                <a:latin typeface="Arial Bold"/>
                <a:cs typeface="Arial Bold"/>
              </a:defRPr>
            </a:lvl4pPr>
            <a:lvl5pPr>
              <a:defRPr sz="1800" b="0" i="0">
                <a:latin typeface="Arial"/>
                <a:cs typeface="Arial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8" name="Content Placeholder 2"/>
          <p:cNvSpPr>
            <a:spLocks noGrp="1"/>
          </p:cNvSpPr>
          <p:nvPr>
            <p:ph sz="half" idx="13"/>
          </p:nvPr>
        </p:nvSpPr>
        <p:spPr>
          <a:xfrm>
            <a:off x="4782310" y="1600206"/>
            <a:ext cx="4038600" cy="4525963"/>
          </a:xfrm>
        </p:spPr>
        <p:txBody>
          <a:bodyPr/>
          <a:lstStyle>
            <a:lvl1pPr>
              <a:defRPr sz="2000" b="0" i="0">
                <a:latin typeface="Arial"/>
                <a:cs typeface="Arial"/>
              </a:defRPr>
            </a:lvl1pPr>
            <a:lvl2pPr>
              <a:defRPr sz="2000" b="0" i="0">
                <a:latin typeface="Arial"/>
                <a:cs typeface="Arial"/>
              </a:defRPr>
            </a:lvl2pPr>
            <a:lvl3pPr>
              <a:defRPr sz="2000" b="0" i="0">
                <a:latin typeface="Arial"/>
                <a:cs typeface="Arial"/>
              </a:defRPr>
            </a:lvl3pPr>
            <a:lvl4pPr>
              <a:defRPr sz="1800" b="0" i="0">
                <a:latin typeface="Arial Bold"/>
                <a:cs typeface="Arial Bold"/>
              </a:defRPr>
            </a:lvl4pPr>
            <a:lvl5pPr>
              <a:defRPr sz="1800" b="0" i="0">
                <a:latin typeface="Arial"/>
                <a:cs typeface="Arial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4" hasCustomPrompt="1"/>
          </p:nvPr>
        </p:nvSpPr>
        <p:spPr>
          <a:xfrm>
            <a:off x="457199" y="6427796"/>
            <a:ext cx="3483033" cy="189143"/>
          </a:xfrm>
        </p:spPr>
        <p:txBody>
          <a:bodyPr/>
          <a:lstStyle>
            <a:lvl1pPr marL="0" indent="0">
              <a:buNone/>
              <a:defRPr sz="1000"/>
            </a:lvl1pPr>
            <a:lvl5pPr marL="1828800" indent="0" algn="l">
              <a:buNone/>
              <a:defRPr sz="1000"/>
            </a:lvl5pPr>
          </a:lstStyle>
          <a:p>
            <a:pPr lvl="0"/>
            <a:r>
              <a:rPr lang="en-US" dirty="0" smtClean="0"/>
              <a:t>Click to edit Classification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3856106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316004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Calibri" pitchFamily="34" charset="0"/>
                <a:cs typeface="Calibri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Calibri" pitchFamily="34" charset="0"/>
                <a:cs typeface="Calibri" pitchFamily="34" charset="0"/>
              </a:defRPr>
            </a:lvl1pPr>
            <a:lvl2pPr>
              <a:defRPr>
                <a:latin typeface="Calibri" pitchFamily="34" charset="0"/>
                <a:cs typeface="Calibri" pitchFamily="34" charset="0"/>
              </a:defRPr>
            </a:lvl2pPr>
            <a:lvl3pPr>
              <a:defRPr sz="1600">
                <a:latin typeface="Calibri" pitchFamily="34" charset="0"/>
                <a:cs typeface="Calibri" pitchFamily="34" charset="0"/>
              </a:defRPr>
            </a:lvl3pPr>
            <a:lvl4pPr>
              <a:defRPr sz="1400" b="0" i="0">
                <a:latin typeface="Arial Bold"/>
                <a:cs typeface="Arial Bold"/>
              </a:defRPr>
            </a:lvl4pPr>
            <a:lvl5pPr>
              <a:defRPr sz="1200">
                <a:latin typeface="Calibri" pitchFamily="34" charset="0"/>
                <a:cs typeface="Calibri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" y="6212682"/>
            <a:ext cx="3084513" cy="430212"/>
          </a:xfrm>
        </p:spPr>
        <p:txBody>
          <a:bodyPr/>
          <a:lstStyle>
            <a:lvl1pPr marL="0" indent="0">
              <a:buNone/>
              <a:defRPr sz="1000" baseline="0">
                <a:latin typeface="Calibri" pitchFamily="34" charset="0"/>
                <a:cs typeface="Calibri" pitchFamily="34" charset="0"/>
              </a:defRPr>
            </a:lvl1pPr>
          </a:lstStyle>
          <a:p>
            <a:pPr lvl="0"/>
            <a:r>
              <a:rPr lang="en-US" dirty="0" smtClean="0"/>
              <a:t>Click to edit Classification</a:t>
            </a:r>
          </a:p>
        </p:txBody>
      </p:sp>
    </p:spTree>
    <p:extLst>
      <p:ext uri="{BB962C8B-B14F-4D97-AF65-F5344CB8AC3E}">
        <p14:creationId xmlns:p14="http://schemas.microsoft.com/office/powerpoint/2010/main" val="149224501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10.xml"/><Relationship Id="rId1" Type="http://schemas.openxmlformats.org/officeDocument/2006/relationships/slideLayout" Target="../slideLayouts/slideLayout12.xml"/></Relationships>
</file>

<file path=ppt/slideMasters/_rels/slideMaster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11.xml"/><Relationship Id="rId1" Type="http://schemas.openxmlformats.org/officeDocument/2006/relationships/slideLayout" Target="../slideLayouts/slideLayout13.xml"/></Relationships>
</file>

<file path=ppt/slideMasters/_rels/slideMaster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12.xml"/><Relationship Id="rId1" Type="http://schemas.openxmlformats.org/officeDocument/2006/relationships/slideLayout" Target="../slideLayouts/slideLayout14.xml"/></Relationships>
</file>

<file path=ppt/slideMasters/_rels/slideMaster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13.xml"/><Relationship Id="rId1" Type="http://schemas.openxmlformats.org/officeDocument/2006/relationships/slideLayout" Target="../slideLayouts/slideLayout15.xml"/></Relationships>
</file>

<file path=ppt/slideMasters/_rels/slideMaster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14.xml"/><Relationship Id="rId1" Type="http://schemas.openxmlformats.org/officeDocument/2006/relationships/slideLayout" Target="../slideLayouts/slideLayout16.xml"/></Relationships>
</file>

<file path=ppt/slideMasters/_rels/slideMaster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15.xml"/><Relationship Id="rId1" Type="http://schemas.openxmlformats.org/officeDocument/2006/relationships/slideLayout" Target="../slideLayouts/slideLayout17.xml"/></Relationships>
</file>

<file path=ppt/slideMasters/_rels/slideMaster16.xml.rels><?xml version="1.0" encoding="UTF-8" standalone="yes"?>
<Relationships xmlns="http://schemas.openxmlformats.org/package/2006/relationships"><Relationship Id="rId3" Type="http://schemas.openxmlformats.org/officeDocument/2006/relationships/theme" Target="../theme/theme16.xml"/><Relationship Id="rId2" Type="http://schemas.openxmlformats.org/officeDocument/2006/relationships/slideLayout" Target="../slideLayouts/slideLayout19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1.jpeg"/></Relationships>
</file>

<file path=ppt/slideMasters/_rels/slideMaster17.xml.rels><?xml version="1.0" encoding="UTF-8" standalone="yes"?>
<Relationships xmlns="http://schemas.openxmlformats.org/package/2006/relationships"><Relationship Id="rId3" Type="http://schemas.openxmlformats.org/officeDocument/2006/relationships/theme" Target="../theme/theme17.xml"/><Relationship Id="rId2" Type="http://schemas.openxmlformats.org/officeDocument/2006/relationships/slideLayout" Target="../slideLayouts/slideLayout21.xml"/><Relationship Id="rId1" Type="http://schemas.openxmlformats.org/officeDocument/2006/relationships/slideLayout" Target="../slideLayouts/slideLayout20.xml"/><Relationship Id="rId4" Type="http://schemas.openxmlformats.org/officeDocument/2006/relationships/image" Target="../media/image1.jpeg"/></Relationships>
</file>

<file path=ppt/slideMasters/_rels/slideMaster18.xml.rels><?xml version="1.0" encoding="UTF-8" standalone="yes"?>
<Relationships xmlns="http://schemas.openxmlformats.org/package/2006/relationships"><Relationship Id="rId3" Type="http://schemas.openxmlformats.org/officeDocument/2006/relationships/theme" Target="../theme/theme18.xml"/><Relationship Id="rId2" Type="http://schemas.openxmlformats.org/officeDocument/2006/relationships/slideLayout" Target="../slideLayouts/slideLayout23.xml"/><Relationship Id="rId1" Type="http://schemas.openxmlformats.org/officeDocument/2006/relationships/slideLayout" Target="../slideLayouts/slideLayout22.xml"/><Relationship Id="rId4" Type="http://schemas.openxmlformats.org/officeDocument/2006/relationships/image" Target="../media/image1.jpeg"/></Relationships>
</file>

<file path=ppt/slideMasters/_rels/slideMaster19.xml.rels><?xml version="1.0" encoding="UTF-8" standalone="yes"?>
<Relationships xmlns="http://schemas.openxmlformats.org/package/2006/relationships"><Relationship Id="rId3" Type="http://schemas.openxmlformats.org/officeDocument/2006/relationships/theme" Target="../theme/theme19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theme" Target="../theme/theme2.xml"/></Relationships>
</file>

<file path=ppt/slideMasters/_rels/slideMaster20.xml.rels><?xml version="1.0" encoding="UTF-8" standalone="yes"?>
<Relationships xmlns="http://schemas.openxmlformats.org/package/2006/relationships"><Relationship Id="rId3" Type="http://schemas.openxmlformats.org/officeDocument/2006/relationships/theme" Target="../theme/theme20.xml"/><Relationship Id="rId2" Type="http://schemas.openxmlformats.org/officeDocument/2006/relationships/slideLayout" Target="../slideLayouts/slideLayout27.xml"/><Relationship Id="rId1" Type="http://schemas.openxmlformats.org/officeDocument/2006/relationships/slideLayout" Target="../slideLayouts/slideLayout26.xml"/><Relationship Id="rId4" Type="http://schemas.openxmlformats.org/officeDocument/2006/relationships/image" Target="../media/image1.jpeg"/></Relationships>
</file>

<file path=ppt/slideMasters/_rels/slideMaster21.xml.rels><?xml version="1.0" encoding="UTF-8" standalone="yes"?>
<Relationships xmlns="http://schemas.openxmlformats.org/package/2006/relationships"><Relationship Id="rId3" Type="http://schemas.openxmlformats.org/officeDocument/2006/relationships/theme" Target="../theme/theme21.xml"/><Relationship Id="rId2" Type="http://schemas.openxmlformats.org/officeDocument/2006/relationships/slideLayout" Target="../slideLayouts/slideLayout29.xml"/><Relationship Id="rId1" Type="http://schemas.openxmlformats.org/officeDocument/2006/relationships/slideLayout" Target="../slideLayouts/slideLayout28.xml"/><Relationship Id="rId4" Type="http://schemas.openxmlformats.org/officeDocument/2006/relationships/image" Target="../media/image1.jpeg"/></Relationships>
</file>

<file path=ppt/slideMasters/_rels/slideMaster2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2.xml"/><Relationship Id="rId2" Type="http://schemas.openxmlformats.org/officeDocument/2006/relationships/slideLayout" Target="../slideLayouts/slideLayout31.xml"/><Relationship Id="rId1" Type="http://schemas.openxmlformats.org/officeDocument/2006/relationships/slideLayout" Target="../slideLayouts/slideLayout30.xml"/><Relationship Id="rId4" Type="http://schemas.openxmlformats.org/officeDocument/2006/relationships/image" Target="../media/image1.jpeg"/></Relationships>
</file>

<file path=ppt/slideMasters/_rels/slideMaster23.xml.rels><?xml version="1.0" encoding="UTF-8" standalone="yes"?>
<Relationships xmlns="http://schemas.openxmlformats.org/package/2006/relationships"><Relationship Id="rId3" Type="http://schemas.openxmlformats.org/officeDocument/2006/relationships/theme" Target="../theme/theme23.xml"/><Relationship Id="rId2" Type="http://schemas.openxmlformats.org/officeDocument/2006/relationships/slideLayout" Target="../slideLayouts/slideLayout33.xml"/><Relationship Id="rId1" Type="http://schemas.openxmlformats.org/officeDocument/2006/relationships/slideLayout" Target="../slideLayouts/slideLayout32.xml"/><Relationship Id="rId4" Type="http://schemas.openxmlformats.org/officeDocument/2006/relationships/image" Target="../media/image1.jpeg"/></Relationships>
</file>

<file path=ppt/slideMasters/_rels/slideMaster24.xml.rels><?xml version="1.0" encoding="UTF-8" standalone="yes"?>
<Relationships xmlns="http://schemas.openxmlformats.org/package/2006/relationships"><Relationship Id="rId3" Type="http://schemas.openxmlformats.org/officeDocument/2006/relationships/theme" Target="../theme/theme2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4" Type="http://schemas.openxmlformats.org/officeDocument/2006/relationships/image" Target="../media/image1.jpeg"/></Relationships>
</file>

<file path=ppt/slideMasters/_rels/slideMaster25.xml.rels><?xml version="1.0" encoding="UTF-8" standalone="yes"?>
<Relationships xmlns="http://schemas.openxmlformats.org/package/2006/relationships"><Relationship Id="rId3" Type="http://schemas.openxmlformats.org/officeDocument/2006/relationships/theme" Target="../theme/theme25.xml"/><Relationship Id="rId2" Type="http://schemas.openxmlformats.org/officeDocument/2006/relationships/slideLayout" Target="../slideLayouts/slideLayout37.xml"/><Relationship Id="rId1" Type="http://schemas.openxmlformats.org/officeDocument/2006/relationships/slideLayout" Target="../slideLayouts/slideLayout36.xml"/><Relationship Id="rId4" Type="http://schemas.openxmlformats.org/officeDocument/2006/relationships/image" Target="../media/image1.jpeg"/></Relationships>
</file>

<file path=ppt/slideMasters/_rels/slideMaster26.xml.rels><?xml version="1.0" encoding="UTF-8" standalone="yes"?>
<Relationships xmlns="http://schemas.openxmlformats.org/package/2006/relationships"><Relationship Id="rId3" Type="http://schemas.openxmlformats.org/officeDocument/2006/relationships/theme" Target="../theme/theme26.xml"/><Relationship Id="rId2" Type="http://schemas.openxmlformats.org/officeDocument/2006/relationships/slideLayout" Target="../slideLayouts/slideLayout39.xml"/><Relationship Id="rId1" Type="http://schemas.openxmlformats.org/officeDocument/2006/relationships/slideLayout" Target="../slideLayouts/slideLayout38.xml"/><Relationship Id="rId4" Type="http://schemas.openxmlformats.org/officeDocument/2006/relationships/image" Target="../media/image1.jpeg"/></Relationships>
</file>

<file path=ppt/slideMasters/_rels/slideMaster27.xml.rels><?xml version="1.0" encoding="UTF-8" standalone="yes"?>
<Relationships xmlns="http://schemas.openxmlformats.org/package/2006/relationships"><Relationship Id="rId3" Type="http://schemas.openxmlformats.org/officeDocument/2006/relationships/theme" Target="../theme/theme27.xml"/><Relationship Id="rId2" Type="http://schemas.openxmlformats.org/officeDocument/2006/relationships/slideLayout" Target="../slideLayouts/slideLayout41.xml"/><Relationship Id="rId1" Type="http://schemas.openxmlformats.org/officeDocument/2006/relationships/slideLayout" Target="../slideLayouts/slideLayout40.xml"/><Relationship Id="rId4" Type="http://schemas.openxmlformats.org/officeDocument/2006/relationships/image" Target="../media/image1.jpeg"/></Relationships>
</file>

<file path=ppt/slideMasters/_rels/slideMaster28.xml.rels><?xml version="1.0" encoding="UTF-8" standalone="yes"?>
<Relationships xmlns="http://schemas.openxmlformats.org/package/2006/relationships"><Relationship Id="rId3" Type="http://schemas.openxmlformats.org/officeDocument/2006/relationships/theme" Target="../theme/theme28.xml"/><Relationship Id="rId2" Type="http://schemas.openxmlformats.org/officeDocument/2006/relationships/slideLayout" Target="../slideLayouts/slideLayout43.xml"/><Relationship Id="rId1" Type="http://schemas.openxmlformats.org/officeDocument/2006/relationships/slideLayout" Target="../slideLayouts/slideLayout42.xml"/><Relationship Id="rId4" Type="http://schemas.openxmlformats.org/officeDocument/2006/relationships/image" Target="../media/image1.jpeg"/></Relationships>
</file>

<file path=ppt/slideMasters/_rels/slideMaster29.xml.rels><?xml version="1.0" encoding="UTF-8" standalone="yes"?>
<Relationships xmlns="http://schemas.openxmlformats.org/package/2006/relationships"><Relationship Id="rId3" Type="http://schemas.openxmlformats.org/officeDocument/2006/relationships/theme" Target="../theme/theme29.xml"/><Relationship Id="rId2" Type="http://schemas.openxmlformats.org/officeDocument/2006/relationships/slideLayout" Target="../slideLayouts/slideLayout45.xml"/><Relationship Id="rId1" Type="http://schemas.openxmlformats.org/officeDocument/2006/relationships/slideLayout" Target="../slideLayouts/slideLayout44.xml"/><Relationship Id="rId4" Type="http://schemas.openxmlformats.org/officeDocument/2006/relationships/image" Target="../media/image1.jpeg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.jpeg"/><Relationship Id="rId5" Type="http://schemas.openxmlformats.org/officeDocument/2006/relationships/theme" Target="../theme/theme3.xml"/><Relationship Id="rId4" Type="http://schemas.openxmlformats.org/officeDocument/2006/relationships/slideLayout" Target="../slideLayouts/slideLayout5.xml"/></Relationships>
</file>

<file path=ppt/slideMasters/_rels/slideMaster30.xml.rels><?xml version="1.0" encoding="UTF-8" standalone="yes"?>
<Relationships xmlns="http://schemas.openxmlformats.org/package/2006/relationships"><Relationship Id="rId3" Type="http://schemas.openxmlformats.org/officeDocument/2006/relationships/theme" Target="../theme/theme30.xml"/><Relationship Id="rId2" Type="http://schemas.openxmlformats.org/officeDocument/2006/relationships/slideLayout" Target="../slideLayouts/slideLayout47.xml"/><Relationship Id="rId1" Type="http://schemas.openxmlformats.org/officeDocument/2006/relationships/slideLayout" Target="../slideLayouts/slideLayout46.xml"/><Relationship Id="rId4" Type="http://schemas.openxmlformats.org/officeDocument/2006/relationships/image" Target="../media/image1.jpeg"/></Relationships>
</file>

<file path=ppt/slideMasters/_rels/slideMaster31.xml.rels><?xml version="1.0" encoding="UTF-8" standalone="yes"?>
<Relationships xmlns="http://schemas.openxmlformats.org/package/2006/relationships"><Relationship Id="rId3" Type="http://schemas.openxmlformats.org/officeDocument/2006/relationships/theme" Target="../theme/theme31.xml"/><Relationship Id="rId2" Type="http://schemas.openxmlformats.org/officeDocument/2006/relationships/slideLayout" Target="../slideLayouts/slideLayout49.xml"/><Relationship Id="rId1" Type="http://schemas.openxmlformats.org/officeDocument/2006/relationships/slideLayout" Target="../slideLayouts/slideLayout48.xml"/><Relationship Id="rId4" Type="http://schemas.openxmlformats.org/officeDocument/2006/relationships/image" Target="../media/image1.jpeg"/></Relationships>
</file>

<file path=ppt/slideMasters/_rels/slideMaster32.xml.rels><?xml version="1.0" encoding="UTF-8" standalone="yes"?>
<Relationships xmlns="http://schemas.openxmlformats.org/package/2006/relationships"><Relationship Id="rId3" Type="http://schemas.openxmlformats.org/officeDocument/2006/relationships/theme" Target="../theme/theme32.xml"/><Relationship Id="rId2" Type="http://schemas.openxmlformats.org/officeDocument/2006/relationships/slideLayout" Target="../slideLayouts/slideLayout51.xml"/><Relationship Id="rId1" Type="http://schemas.openxmlformats.org/officeDocument/2006/relationships/slideLayout" Target="../slideLayouts/slideLayout50.xml"/><Relationship Id="rId4" Type="http://schemas.openxmlformats.org/officeDocument/2006/relationships/image" Target="../media/image1.jpeg"/></Relationships>
</file>

<file path=ppt/slideMasters/_rels/slideMaster33.xml.rels><?xml version="1.0" encoding="UTF-8" standalone="yes"?>
<Relationships xmlns="http://schemas.openxmlformats.org/package/2006/relationships"><Relationship Id="rId3" Type="http://schemas.openxmlformats.org/officeDocument/2006/relationships/theme" Target="../theme/theme33.xml"/><Relationship Id="rId2" Type="http://schemas.openxmlformats.org/officeDocument/2006/relationships/slideLayout" Target="../slideLayouts/slideLayout53.xml"/><Relationship Id="rId1" Type="http://schemas.openxmlformats.org/officeDocument/2006/relationships/slideLayout" Target="../slideLayouts/slideLayout52.xml"/><Relationship Id="rId4" Type="http://schemas.openxmlformats.org/officeDocument/2006/relationships/image" Target="../media/image1.jpeg"/></Relationships>
</file>

<file path=ppt/slideMasters/_rels/slideMaster34.xml.rels><?xml version="1.0" encoding="UTF-8" standalone="yes"?>
<Relationships xmlns="http://schemas.openxmlformats.org/package/2006/relationships"><Relationship Id="rId3" Type="http://schemas.openxmlformats.org/officeDocument/2006/relationships/theme" Target="../theme/theme34.xml"/><Relationship Id="rId2" Type="http://schemas.openxmlformats.org/officeDocument/2006/relationships/slideLayout" Target="../slideLayouts/slideLayout55.xml"/><Relationship Id="rId1" Type="http://schemas.openxmlformats.org/officeDocument/2006/relationships/slideLayout" Target="../slideLayouts/slideLayout54.xml"/><Relationship Id="rId4" Type="http://schemas.openxmlformats.org/officeDocument/2006/relationships/image" Target="../media/image1.jpeg"/></Relationships>
</file>

<file path=ppt/slideMasters/_rels/slideMaster35.xml.rels><?xml version="1.0" encoding="UTF-8" standalone="yes"?>
<Relationships xmlns="http://schemas.openxmlformats.org/package/2006/relationships"><Relationship Id="rId3" Type="http://schemas.openxmlformats.org/officeDocument/2006/relationships/theme" Target="../theme/theme35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4" Type="http://schemas.openxmlformats.org/officeDocument/2006/relationships/image" Target="../media/image1.jpeg"/></Relationships>
</file>

<file path=ppt/slideMasters/_rels/slideMaster36.xml.rels><?xml version="1.0" encoding="UTF-8" standalone="yes"?>
<Relationships xmlns="http://schemas.openxmlformats.org/package/2006/relationships"><Relationship Id="rId3" Type="http://schemas.openxmlformats.org/officeDocument/2006/relationships/theme" Target="../theme/theme36.xml"/><Relationship Id="rId2" Type="http://schemas.openxmlformats.org/officeDocument/2006/relationships/slideLayout" Target="../slideLayouts/slideLayout59.xml"/><Relationship Id="rId1" Type="http://schemas.openxmlformats.org/officeDocument/2006/relationships/slideLayout" Target="../slideLayouts/slideLayout58.xml"/><Relationship Id="rId4" Type="http://schemas.openxmlformats.org/officeDocument/2006/relationships/image" Target="../media/image1.jpeg"/></Relationships>
</file>

<file path=ppt/slideMasters/_rels/slideMaster37.xml.rels><?xml version="1.0" encoding="UTF-8" standalone="yes"?>
<Relationships xmlns="http://schemas.openxmlformats.org/package/2006/relationships"><Relationship Id="rId3" Type="http://schemas.openxmlformats.org/officeDocument/2006/relationships/theme" Target="../theme/theme37.xml"/><Relationship Id="rId2" Type="http://schemas.openxmlformats.org/officeDocument/2006/relationships/slideLayout" Target="../slideLayouts/slideLayout61.xml"/><Relationship Id="rId1" Type="http://schemas.openxmlformats.org/officeDocument/2006/relationships/slideLayout" Target="../slideLayouts/slideLayout60.xml"/><Relationship Id="rId4" Type="http://schemas.openxmlformats.org/officeDocument/2006/relationships/image" Target="../media/image1.jpeg"/></Relationships>
</file>

<file path=ppt/slideMasters/_rels/slideMaster3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4.xml"/><Relationship Id="rId2" Type="http://schemas.openxmlformats.org/officeDocument/2006/relationships/slideLayout" Target="../slideLayouts/slideLayout63.xml"/><Relationship Id="rId1" Type="http://schemas.openxmlformats.org/officeDocument/2006/relationships/slideLayout" Target="../slideLayouts/slideLayout62.xml"/><Relationship Id="rId5" Type="http://schemas.openxmlformats.org/officeDocument/2006/relationships/image" Target="../media/image1.jpeg"/><Relationship Id="rId4" Type="http://schemas.openxmlformats.org/officeDocument/2006/relationships/theme" Target="../theme/theme38.xml"/></Relationships>
</file>

<file path=ppt/slideMasters/_rels/slideMaster39.xml.rels><?xml version="1.0" encoding="UTF-8" standalone="yes"?>
<Relationships xmlns="http://schemas.openxmlformats.org/package/2006/relationships"><Relationship Id="rId3" Type="http://schemas.openxmlformats.org/officeDocument/2006/relationships/theme" Target="../theme/theme39.xml"/><Relationship Id="rId2" Type="http://schemas.openxmlformats.org/officeDocument/2006/relationships/slideLayout" Target="../slideLayouts/slideLayout66.xml"/><Relationship Id="rId1" Type="http://schemas.openxmlformats.org/officeDocument/2006/relationships/slideLayout" Target="../slideLayouts/slideLayout65.xml"/><Relationship Id="rId4" Type="http://schemas.openxmlformats.org/officeDocument/2006/relationships/image" Target="../media/image1.jpeg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6.xml"/></Relationships>
</file>

<file path=ppt/slideMasters/_rels/slideMaster4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9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5" Type="http://schemas.openxmlformats.org/officeDocument/2006/relationships/image" Target="../media/image1.jpeg"/><Relationship Id="rId4" Type="http://schemas.openxmlformats.org/officeDocument/2006/relationships/theme" Target="../theme/theme40.xml"/></Relationships>
</file>

<file path=ppt/slideMasters/_rels/slideMaster41.xml.rels><?xml version="1.0" encoding="UTF-8" standalone="yes"?>
<Relationships xmlns="http://schemas.openxmlformats.org/package/2006/relationships"><Relationship Id="rId3" Type="http://schemas.openxmlformats.org/officeDocument/2006/relationships/theme" Target="../theme/theme41.xml"/><Relationship Id="rId2" Type="http://schemas.openxmlformats.org/officeDocument/2006/relationships/slideLayout" Target="../slideLayouts/slideLayout71.xml"/><Relationship Id="rId1" Type="http://schemas.openxmlformats.org/officeDocument/2006/relationships/slideLayout" Target="../slideLayouts/slideLayout70.xml"/><Relationship Id="rId4" Type="http://schemas.openxmlformats.org/officeDocument/2006/relationships/image" Target="../media/image1.jpeg"/></Relationships>
</file>

<file path=ppt/slideMasters/_rels/slideMaster4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4.xml"/><Relationship Id="rId2" Type="http://schemas.openxmlformats.org/officeDocument/2006/relationships/slideLayout" Target="../slideLayouts/slideLayout73.xml"/><Relationship Id="rId1" Type="http://schemas.openxmlformats.org/officeDocument/2006/relationships/slideLayout" Target="../slideLayouts/slideLayout72.xml"/><Relationship Id="rId5" Type="http://schemas.openxmlformats.org/officeDocument/2006/relationships/image" Target="../media/image1.jpeg"/><Relationship Id="rId4" Type="http://schemas.openxmlformats.org/officeDocument/2006/relationships/theme" Target="../theme/theme42.xml"/></Relationships>
</file>

<file path=ppt/slideMasters/_rels/slideMaster4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7.xml"/><Relationship Id="rId2" Type="http://schemas.openxmlformats.org/officeDocument/2006/relationships/slideLayout" Target="../slideLayouts/slideLayout76.xml"/><Relationship Id="rId1" Type="http://schemas.openxmlformats.org/officeDocument/2006/relationships/slideLayout" Target="../slideLayouts/slideLayout75.xml"/><Relationship Id="rId5" Type="http://schemas.openxmlformats.org/officeDocument/2006/relationships/image" Target="../media/image1.jpeg"/><Relationship Id="rId4" Type="http://schemas.openxmlformats.org/officeDocument/2006/relationships/theme" Target="../theme/theme43.xml"/></Relationships>
</file>

<file path=ppt/slideMasters/_rels/slideMaster4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0.xml"/><Relationship Id="rId2" Type="http://schemas.openxmlformats.org/officeDocument/2006/relationships/slideLayout" Target="../slideLayouts/slideLayout79.xml"/><Relationship Id="rId1" Type="http://schemas.openxmlformats.org/officeDocument/2006/relationships/slideLayout" Target="../slideLayouts/slideLayout78.xml"/><Relationship Id="rId5" Type="http://schemas.openxmlformats.org/officeDocument/2006/relationships/image" Target="../media/image1.jpeg"/><Relationship Id="rId4" Type="http://schemas.openxmlformats.org/officeDocument/2006/relationships/theme" Target="../theme/theme44.xml"/></Relationships>
</file>

<file path=ppt/slideMasters/_rels/slideMaster4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3.xml"/><Relationship Id="rId2" Type="http://schemas.openxmlformats.org/officeDocument/2006/relationships/slideLayout" Target="../slideLayouts/slideLayout82.xml"/><Relationship Id="rId1" Type="http://schemas.openxmlformats.org/officeDocument/2006/relationships/slideLayout" Target="../slideLayouts/slideLayout81.xml"/><Relationship Id="rId5" Type="http://schemas.openxmlformats.org/officeDocument/2006/relationships/image" Target="../media/image1.jpeg"/><Relationship Id="rId4" Type="http://schemas.openxmlformats.org/officeDocument/2006/relationships/theme" Target="../theme/theme45.xml"/></Relationships>
</file>

<file path=ppt/slideMasters/_rels/slideMaster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46.xml"/><Relationship Id="rId1" Type="http://schemas.openxmlformats.org/officeDocument/2006/relationships/slideLayout" Target="../slideLayouts/slideLayout84.xml"/></Relationships>
</file>

<file path=ppt/slideMasters/_rels/slideMaster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47.xml"/><Relationship Id="rId1" Type="http://schemas.openxmlformats.org/officeDocument/2006/relationships/slideLayout" Target="../slideLayouts/slideLayout85.xml"/></Relationships>
</file>

<file path=ppt/slideMasters/_rels/slideMaster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48.xml"/><Relationship Id="rId1" Type="http://schemas.openxmlformats.org/officeDocument/2006/relationships/slideLayout" Target="../slideLayouts/slideLayout86.xml"/></Relationships>
</file>

<file path=ppt/slideMasters/_rels/slideMaster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49.xml"/><Relationship Id="rId1" Type="http://schemas.openxmlformats.org/officeDocument/2006/relationships/slideLayout" Target="../slideLayouts/slideLayout87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5.xml"/><Relationship Id="rId1" Type="http://schemas.openxmlformats.org/officeDocument/2006/relationships/slideLayout" Target="../slideLayouts/slideLayout7.xml"/></Relationships>
</file>

<file path=ppt/slideMasters/_rels/slideMaster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50.xml"/><Relationship Id="rId1" Type="http://schemas.openxmlformats.org/officeDocument/2006/relationships/slideLayout" Target="../slideLayouts/slideLayout88.xml"/></Relationships>
</file>

<file path=ppt/slideMasters/_rels/slideMaster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51.xml"/><Relationship Id="rId1" Type="http://schemas.openxmlformats.org/officeDocument/2006/relationships/slideLayout" Target="../slideLayouts/slideLayout89.xml"/></Relationships>
</file>

<file path=ppt/slideMasters/_rels/slideMaster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52.xml"/><Relationship Id="rId1" Type="http://schemas.openxmlformats.org/officeDocument/2006/relationships/slideLayout" Target="../slideLayouts/slideLayout90.xml"/></Relationships>
</file>

<file path=ppt/slideMasters/_rels/slideMaster5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eg"/><Relationship Id="rId3" Type="http://schemas.openxmlformats.org/officeDocument/2006/relationships/slideLayout" Target="../slideLayouts/slideLayout93.xml"/><Relationship Id="rId7" Type="http://schemas.openxmlformats.org/officeDocument/2006/relationships/theme" Target="../theme/theme53.xml"/><Relationship Id="rId2" Type="http://schemas.openxmlformats.org/officeDocument/2006/relationships/slideLayout" Target="../slideLayouts/slideLayout92.xml"/><Relationship Id="rId1" Type="http://schemas.openxmlformats.org/officeDocument/2006/relationships/slideLayout" Target="../slideLayouts/slideLayout91.xml"/><Relationship Id="rId6" Type="http://schemas.openxmlformats.org/officeDocument/2006/relationships/slideLayout" Target="../slideLayouts/slideLayout96.xml"/><Relationship Id="rId5" Type="http://schemas.openxmlformats.org/officeDocument/2006/relationships/slideLayout" Target="../slideLayouts/slideLayout95.xml"/><Relationship Id="rId4" Type="http://schemas.openxmlformats.org/officeDocument/2006/relationships/slideLayout" Target="../slideLayouts/slideLayout94.xml"/></Relationships>
</file>

<file path=ppt/slideMasters/_rels/slideMaster54.xml.rels><?xml version="1.0" encoding="UTF-8" standalone="yes"?>
<Relationships xmlns="http://schemas.openxmlformats.org/package/2006/relationships"><Relationship Id="rId8" Type="http://schemas.openxmlformats.org/officeDocument/2006/relationships/theme" Target="../theme/theme54.xml"/><Relationship Id="rId3" Type="http://schemas.openxmlformats.org/officeDocument/2006/relationships/slideLayout" Target="../slideLayouts/slideLayout99.xml"/><Relationship Id="rId7" Type="http://schemas.openxmlformats.org/officeDocument/2006/relationships/slideLayout" Target="../slideLayouts/slideLayout103.xml"/><Relationship Id="rId2" Type="http://schemas.openxmlformats.org/officeDocument/2006/relationships/slideLayout" Target="../slideLayouts/slideLayout98.xml"/><Relationship Id="rId1" Type="http://schemas.openxmlformats.org/officeDocument/2006/relationships/slideLayout" Target="../slideLayouts/slideLayout97.xml"/><Relationship Id="rId6" Type="http://schemas.openxmlformats.org/officeDocument/2006/relationships/slideLayout" Target="../slideLayouts/slideLayout102.xml"/><Relationship Id="rId5" Type="http://schemas.openxmlformats.org/officeDocument/2006/relationships/slideLayout" Target="../slideLayouts/slideLayout101.xml"/><Relationship Id="rId4" Type="http://schemas.openxmlformats.org/officeDocument/2006/relationships/slideLayout" Target="../slideLayouts/slideLayout100.xml"/><Relationship Id="rId9" Type="http://schemas.openxmlformats.org/officeDocument/2006/relationships/image" Target="../media/image1.jpeg"/></Relationships>
</file>

<file path=ppt/slideMasters/_rels/slideMaster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55.xml"/><Relationship Id="rId1" Type="http://schemas.openxmlformats.org/officeDocument/2006/relationships/slideLayout" Target="../slideLayouts/slideLayout104.xml"/></Relationships>
</file>

<file path=ppt/slideMasters/_rels/slideMaster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56.xml"/><Relationship Id="rId1" Type="http://schemas.openxmlformats.org/officeDocument/2006/relationships/slideLayout" Target="../slideLayouts/slideLayout105.xml"/></Relationships>
</file>

<file path=ppt/slideMasters/_rels/slideMaster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57.xml"/><Relationship Id="rId1" Type="http://schemas.openxmlformats.org/officeDocument/2006/relationships/slideLayout" Target="../slideLayouts/slideLayout106.xml"/></Relationships>
</file>

<file path=ppt/slideMasters/_rels/slideMaster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58.xml"/><Relationship Id="rId1" Type="http://schemas.openxmlformats.org/officeDocument/2006/relationships/slideLayout" Target="../slideLayouts/slideLayout107.xml"/></Relationships>
</file>

<file path=ppt/slideMasters/_rels/slideMaster59.xml.rels><?xml version="1.0" encoding="UTF-8" standalone="yes"?>
<Relationships xmlns="http://schemas.openxmlformats.org/package/2006/relationships"><Relationship Id="rId3" Type="http://schemas.openxmlformats.org/officeDocument/2006/relationships/theme" Target="../theme/theme59.xml"/><Relationship Id="rId2" Type="http://schemas.openxmlformats.org/officeDocument/2006/relationships/slideLayout" Target="../slideLayouts/slideLayout109.xml"/><Relationship Id="rId1" Type="http://schemas.openxmlformats.org/officeDocument/2006/relationships/slideLayout" Target="../slideLayouts/slideLayout108.xml"/><Relationship Id="rId4" Type="http://schemas.openxmlformats.org/officeDocument/2006/relationships/image" Target="../media/image1.jpeg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6.xml"/><Relationship Id="rId1" Type="http://schemas.openxmlformats.org/officeDocument/2006/relationships/slideLayout" Target="../slideLayouts/slideLayout8.xml"/></Relationships>
</file>

<file path=ppt/slideMasters/_rels/slideMaster6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2.xml"/><Relationship Id="rId2" Type="http://schemas.openxmlformats.org/officeDocument/2006/relationships/slideLayout" Target="../slideLayouts/slideLayout111.xml"/><Relationship Id="rId1" Type="http://schemas.openxmlformats.org/officeDocument/2006/relationships/slideLayout" Target="../slideLayouts/slideLayout110.xml"/><Relationship Id="rId5" Type="http://schemas.openxmlformats.org/officeDocument/2006/relationships/image" Target="../media/image1.jpeg"/><Relationship Id="rId4" Type="http://schemas.openxmlformats.org/officeDocument/2006/relationships/theme" Target="../theme/theme60.xml"/></Relationships>
</file>

<file path=ppt/slideMasters/_rels/slideMaster6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5.xml"/><Relationship Id="rId2" Type="http://schemas.openxmlformats.org/officeDocument/2006/relationships/slideLayout" Target="../slideLayouts/slideLayout114.xml"/><Relationship Id="rId1" Type="http://schemas.openxmlformats.org/officeDocument/2006/relationships/slideLayout" Target="../slideLayouts/slideLayout113.xml"/><Relationship Id="rId5" Type="http://schemas.openxmlformats.org/officeDocument/2006/relationships/image" Target="../media/image1.jpeg"/><Relationship Id="rId4" Type="http://schemas.openxmlformats.org/officeDocument/2006/relationships/theme" Target="../theme/theme61.xml"/></Relationships>
</file>

<file path=ppt/slideMasters/_rels/slideMaster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62.xml"/><Relationship Id="rId1" Type="http://schemas.openxmlformats.org/officeDocument/2006/relationships/slideLayout" Target="../slideLayouts/slideLayout116.xml"/></Relationships>
</file>

<file path=ppt/slideMasters/_rels/slideMaster6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9.xml"/><Relationship Id="rId2" Type="http://schemas.openxmlformats.org/officeDocument/2006/relationships/slideLayout" Target="../slideLayouts/slideLayout118.xml"/><Relationship Id="rId1" Type="http://schemas.openxmlformats.org/officeDocument/2006/relationships/slideLayout" Target="../slideLayouts/slideLayout117.xml"/><Relationship Id="rId5" Type="http://schemas.openxmlformats.org/officeDocument/2006/relationships/image" Target="../media/image1.jpeg"/><Relationship Id="rId4" Type="http://schemas.openxmlformats.org/officeDocument/2006/relationships/theme" Target="../theme/theme63.xml"/></Relationships>
</file>

<file path=ppt/slideMasters/_rels/slideMaster6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2.xml"/><Relationship Id="rId2" Type="http://schemas.openxmlformats.org/officeDocument/2006/relationships/slideLayout" Target="../slideLayouts/slideLayout121.xml"/><Relationship Id="rId1" Type="http://schemas.openxmlformats.org/officeDocument/2006/relationships/slideLayout" Target="../slideLayouts/slideLayout120.xml"/><Relationship Id="rId5" Type="http://schemas.openxmlformats.org/officeDocument/2006/relationships/image" Target="../media/image1.jpeg"/><Relationship Id="rId4" Type="http://schemas.openxmlformats.org/officeDocument/2006/relationships/theme" Target="../theme/theme64.xml"/></Relationships>
</file>

<file path=ppt/slideMasters/_rels/slideMaster6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5.xml"/><Relationship Id="rId2" Type="http://schemas.openxmlformats.org/officeDocument/2006/relationships/slideLayout" Target="../slideLayouts/slideLayout124.xml"/><Relationship Id="rId1" Type="http://schemas.openxmlformats.org/officeDocument/2006/relationships/slideLayout" Target="../slideLayouts/slideLayout123.xml"/><Relationship Id="rId5" Type="http://schemas.openxmlformats.org/officeDocument/2006/relationships/image" Target="../media/image1.jpeg"/><Relationship Id="rId4" Type="http://schemas.openxmlformats.org/officeDocument/2006/relationships/theme" Target="../theme/theme65.xml"/></Relationships>
</file>

<file path=ppt/slideMasters/_rels/slideMaster66.xml.rels><?xml version="1.0" encoding="UTF-8" standalone="yes"?>
<Relationships xmlns="http://schemas.openxmlformats.org/package/2006/relationships"><Relationship Id="rId8" Type="http://schemas.openxmlformats.org/officeDocument/2006/relationships/theme" Target="../theme/theme66.xml"/><Relationship Id="rId3" Type="http://schemas.openxmlformats.org/officeDocument/2006/relationships/slideLayout" Target="../slideLayouts/slideLayout128.xml"/><Relationship Id="rId7" Type="http://schemas.openxmlformats.org/officeDocument/2006/relationships/slideLayout" Target="../slideLayouts/slideLayout132.xml"/><Relationship Id="rId2" Type="http://schemas.openxmlformats.org/officeDocument/2006/relationships/slideLayout" Target="../slideLayouts/slideLayout127.xml"/><Relationship Id="rId1" Type="http://schemas.openxmlformats.org/officeDocument/2006/relationships/slideLayout" Target="../slideLayouts/slideLayout126.xml"/><Relationship Id="rId6" Type="http://schemas.openxmlformats.org/officeDocument/2006/relationships/slideLayout" Target="../slideLayouts/slideLayout131.xml"/><Relationship Id="rId5" Type="http://schemas.openxmlformats.org/officeDocument/2006/relationships/slideLayout" Target="../slideLayouts/slideLayout130.xml"/><Relationship Id="rId4" Type="http://schemas.openxmlformats.org/officeDocument/2006/relationships/slideLayout" Target="../slideLayouts/slideLayout129.xml"/><Relationship Id="rId9" Type="http://schemas.openxmlformats.org/officeDocument/2006/relationships/image" Target="../media/image1.jpeg"/></Relationships>
</file>

<file path=ppt/slideMasters/_rels/slideMaster67.xml.rels><?xml version="1.0" encoding="UTF-8" standalone="yes"?>
<Relationships xmlns="http://schemas.openxmlformats.org/package/2006/relationships"><Relationship Id="rId3" Type="http://schemas.openxmlformats.org/officeDocument/2006/relationships/theme" Target="../theme/theme67.xml"/><Relationship Id="rId2" Type="http://schemas.openxmlformats.org/officeDocument/2006/relationships/slideLayout" Target="../slideLayouts/slideLayout134.xml"/><Relationship Id="rId1" Type="http://schemas.openxmlformats.org/officeDocument/2006/relationships/slideLayout" Target="../slideLayouts/slideLayout133.xml"/><Relationship Id="rId4" Type="http://schemas.openxmlformats.org/officeDocument/2006/relationships/image" Target="../media/image1.jpeg"/></Relationships>
</file>

<file path=ppt/slideMasters/_rels/slideMaster6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7.xml"/><Relationship Id="rId2" Type="http://schemas.openxmlformats.org/officeDocument/2006/relationships/slideLayout" Target="../slideLayouts/slideLayout136.xml"/><Relationship Id="rId1" Type="http://schemas.openxmlformats.org/officeDocument/2006/relationships/slideLayout" Target="../slideLayouts/slideLayout135.xml"/><Relationship Id="rId5" Type="http://schemas.openxmlformats.org/officeDocument/2006/relationships/image" Target="../media/image1.jpeg"/><Relationship Id="rId4" Type="http://schemas.openxmlformats.org/officeDocument/2006/relationships/theme" Target="../theme/theme68.xml"/></Relationships>
</file>

<file path=ppt/slideMasters/_rels/slideMaster69.xml.rels><?xml version="1.0" encoding="UTF-8" standalone="yes"?>
<Relationships xmlns="http://schemas.openxmlformats.org/package/2006/relationships"><Relationship Id="rId3" Type="http://schemas.openxmlformats.org/officeDocument/2006/relationships/theme" Target="../theme/theme69.xml"/><Relationship Id="rId2" Type="http://schemas.openxmlformats.org/officeDocument/2006/relationships/slideLayout" Target="../slideLayouts/slideLayout139.xml"/><Relationship Id="rId1" Type="http://schemas.openxmlformats.org/officeDocument/2006/relationships/slideLayout" Target="../slideLayouts/slideLayout138.xml"/><Relationship Id="rId4" Type="http://schemas.openxmlformats.org/officeDocument/2006/relationships/image" Target="../media/image5.png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7.xml"/><Relationship Id="rId1" Type="http://schemas.openxmlformats.org/officeDocument/2006/relationships/slideLayout" Target="../slideLayouts/slideLayout9.xml"/></Relationships>
</file>

<file path=ppt/slideMasters/_rels/slideMaster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8.xml"/><Relationship Id="rId1" Type="http://schemas.openxmlformats.org/officeDocument/2006/relationships/slideLayout" Target="../slideLayouts/slideLayout10.xml"/></Relationships>
</file>

<file path=ppt/slideMasters/_rels/slideMaster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9.xml"/><Relationship Id="rId1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lide_BKGRND_Corp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91" y="0"/>
            <a:ext cx="9139418" cy="6858000"/>
          </a:xfrm>
          <a:prstGeom prst="rect">
            <a:avLst/>
          </a:prstGeom>
        </p:spPr>
      </p:pic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</a:t>
            </a:r>
            <a:r>
              <a:rPr lang="en-US" dirty="0" smtClean="0"/>
              <a:t>level</a:t>
            </a:r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914400"/>
          </a:xfrm>
          <a:prstGeom prst="rect">
            <a:avLst/>
          </a:prstGeom>
          <a:solidFill>
            <a:srgbClr val="FFFFFF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cxnSp>
        <p:nvCxnSpPr>
          <p:cNvPr id="10" name="Straight Connector 9"/>
          <p:cNvCxnSpPr/>
          <p:nvPr/>
        </p:nvCxnSpPr>
        <p:spPr>
          <a:xfrm>
            <a:off x="0" y="919163"/>
            <a:ext cx="9144000" cy="1587"/>
          </a:xfrm>
          <a:prstGeom prst="line">
            <a:avLst/>
          </a:prstGeom>
          <a:ln w="38100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33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141288"/>
            <a:ext cx="7945438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38963" y="6550394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 b="1">
                <a:solidFill>
                  <a:srgbClr val="3798D2"/>
                </a:solidFill>
                <a:latin typeface="Times"/>
                <a:ea typeface="Times" charset="0"/>
                <a:cs typeface="Times"/>
              </a:defRPr>
            </a:lvl1pPr>
          </a:lstStyle>
          <a:p>
            <a:fld id="{32B77A99-F7CF-5846-AD73-A439EF31F06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ext Box 7"/>
          <p:cNvSpPr txBox="1">
            <a:spLocks noChangeArrowheads="1"/>
          </p:cNvSpPr>
          <p:nvPr/>
        </p:nvSpPr>
        <p:spPr bwMode="auto">
          <a:xfrm>
            <a:off x="8052146" y="6635008"/>
            <a:ext cx="561873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pPr eaLnBrk="0" hangingPunct="0">
              <a:defRPr/>
            </a:pPr>
            <a:r>
              <a:rPr lang="en-US" sz="800" baseline="0" dirty="0" smtClean="0">
                <a:solidFill>
                  <a:schemeClr val="accent4"/>
                </a:solidFill>
                <a:latin typeface="Times"/>
                <a:cs typeface="Times"/>
              </a:rPr>
              <a:t>© DTCC</a:t>
            </a:r>
            <a:endParaRPr lang="en-US" sz="800" baseline="0" dirty="0">
              <a:solidFill>
                <a:schemeClr val="accent4"/>
              </a:solidFill>
              <a:latin typeface="Times"/>
              <a:cs typeface="Times"/>
            </a:endParaRPr>
          </a:p>
        </p:txBody>
      </p:sp>
      <p:sp>
        <p:nvSpPr>
          <p:cNvPr id="11" name="Text Placeholder 10"/>
          <p:cNvSpPr txBox="1">
            <a:spLocks/>
          </p:cNvSpPr>
          <p:nvPr userDrawn="1"/>
        </p:nvSpPr>
        <p:spPr>
          <a:xfrm>
            <a:off x="49417" y="6613143"/>
            <a:ext cx="1616929" cy="189143"/>
          </a:xfrm>
          <a:prstGeom prst="rect">
            <a:avLst/>
          </a:prstGeom>
        </p:spPr>
        <p:txBody>
          <a:bodyPr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 kumimoji="0" lang="en-US" sz="1000" b="1" i="0" u="none" strike="noStrike" kern="1200" cap="none" spc="0" normalizeH="0" baseline="0" noProof="0" smtClean="0">
                <a:ln>
                  <a:noFill/>
                </a:ln>
                <a:solidFill>
                  <a:srgbClr val="4C4C4C"/>
                </a:solidFill>
                <a:effectLst/>
                <a:uLnTx/>
                <a:uFillTx/>
                <a:latin typeface="Arial" charset="0"/>
                <a:ea typeface="ヒラギノ角ゴ Pro W3" pitchFamily="1" charset="-128"/>
                <a:cs typeface="Arial"/>
              </a:defRPr>
            </a:lvl1pPr>
            <a:lvl2pPr marL="742950" indent="-28575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1800" b="0" i="0" kern="1200">
                <a:solidFill>
                  <a:schemeClr val="tx1"/>
                </a:solidFill>
                <a:latin typeface="Arial"/>
                <a:ea typeface="ヒラギノ角ゴ Pro W3" charset="-128"/>
                <a:cs typeface="Arial"/>
              </a:defRPr>
            </a:lvl2pPr>
            <a:lvl3pPr marL="1143000" indent="-22860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b="0" i="0" kern="1200">
                <a:solidFill>
                  <a:schemeClr val="tx1"/>
                </a:solidFill>
                <a:latin typeface="Arial Narrow"/>
                <a:ea typeface="ヒラギノ角ゴ Pro W3" charset="-128"/>
                <a:cs typeface="Arial Narrow"/>
              </a:defRPr>
            </a:lvl3pPr>
            <a:lvl4pPr marL="1600200" indent="-22860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b="1" i="0" kern="1200">
                <a:solidFill>
                  <a:schemeClr val="accent4"/>
                </a:solidFill>
                <a:latin typeface="Arial Narrow Bold"/>
                <a:ea typeface="ヒラギノ角ゴ Pro W3" charset="-128"/>
                <a:cs typeface="Arial Narrow Bold"/>
              </a:defRPr>
            </a:lvl4pPr>
            <a:lvl5pPr marL="1828800" indent="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1000" b="0" i="0" kern="1200">
                <a:solidFill>
                  <a:schemeClr val="tx1"/>
                </a:solidFill>
                <a:latin typeface="Arial Narrow"/>
                <a:ea typeface="ヒラギノ角ゴ Pro W3" charset="-128"/>
                <a:cs typeface="Arial Narrow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b="0" dirty="0" smtClean="0">
                <a:solidFill>
                  <a:srgbClr val="0070C0"/>
                </a:solidFill>
                <a:latin typeface="Calibri" pitchFamily="34" charset="0"/>
                <a:cs typeface="Calibri" pitchFamily="34" charset="0"/>
              </a:rPr>
              <a:t>DTCC Restricted (Red) 	</a:t>
            </a:r>
            <a:endParaRPr lang="en-US" b="0" dirty="0">
              <a:solidFill>
                <a:srgbClr val="0070C0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3" name="Text Placeholder 10"/>
          <p:cNvSpPr txBox="1">
            <a:spLocks/>
          </p:cNvSpPr>
          <p:nvPr userDrawn="1"/>
        </p:nvSpPr>
        <p:spPr>
          <a:xfrm>
            <a:off x="1276876" y="6617259"/>
            <a:ext cx="8686801" cy="189143"/>
          </a:xfrm>
          <a:prstGeom prst="rect">
            <a:avLst/>
          </a:prstGeom>
        </p:spPr>
        <p:txBody>
          <a:bodyPr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 kumimoji="0" lang="en-US" sz="1000" b="1" i="0" u="none" strike="noStrike" kern="1200" cap="none" spc="0" normalizeH="0" baseline="0" noProof="0" smtClean="0">
                <a:ln>
                  <a:noFill/>
                </a:ln>
                <a:solidFill>
                  <a:srgbClr val="4C4C4C"/>
                </a:solidFill>
                <a:effectLst/>
                <a:uLnTx/>
                <a:uFillTx/>
                <a:latin typeface="Arial" charset="0"/>
                <a:ea typeface="ヒラギノ角ゴ Pro W3" pitchFamily="1" charset="-128"/>
                <a:cs typeface="Arial"/>
              </a:defRPr>
            </a:lvl1pPr>
            <a:lvl2pPr marL="742950" indent="-28575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1800" b="0" i="0" kern="1200">
                <a:solidFill>
                  <a:schemeClr val="tx1"/>
                </a:solidFill>
                <a:latin typeface="Arial"/>
                <a:ea typeface="ヒラギノ角ゴ Pro W3" charset="-128"/>
                <a:cs typeface="Arial"/>
              </a:defRPr>
            </a:lvl2pPr>
            <a:lvl3pPr marL="1143000" indent="-22860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b="0" i="0" kern="1200">
                <a:solidFill>
                  <a:schemeClr val="tx1"/>
                </a:solidFill>
                <a:latin typeface="Arial Narrow"/>
                <a:ea typeface="ヒラギノ角ゴ Pro W3" charset="-128"/>
                <a:cs typeface="Arial Narrow"/>
              </a:defRPr>
            </a:lvl3pPr>
            <a:lvl4pPr marL="1600200" indent="-22860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b="1" i="0" kern="1200">
                <a:solidFill>
                  <a:schemeClr val="accent4"/>
                </a:solidFill>
                <a:latin typeface="Arial Narrow Bold"/>
                <a:ea typeface="ヒラギノ角ゴ Pro W3" charset="-128"/>
                <a:cs typeface="Arial Narrow Bold"/>
              </a:defRPr>
            </a:lvl4pPr>
            <a:lvl5pPr marL="1828800" indent="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1000" b="0" i="0" kern="1200">
                <a:solidFill>
                  <a:schemeClr val="tx1"/>
                </a:solidFill>
                <a:latin typeface="Arial Narrow"/>
                <a:ea typeface="ヒラギノ角ゴ Pro W3" charset="-128"/>
                <a:cs typeface="Arial Narrow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b="0" dirty="0" smtClean="0">
                <a:solidFill>
                  <a:srgbClr val="0070C0"/>
                </a:solidFill>
                <a:latin typeface="Calibri" pitchFamily="34" charset="0"/>
                <a:cs typeface="Calibri" pitchFamily="34" charset="0"/>
              </a:rPr>
              <a:t>	Confidential Treatment Requested by DTCC/DTC/NSCC/FICC Pursuant to the Freedom of Information Act</a:t>
            </a:r>
          </a:p>
          <a:p>
            <a:endParaRPr lang="en-US" b="0" dirty="0">
              <a:solidFill>
                <a:srgbClr val="0070C0"/>
              </a:solidFill>
              <a:latin typeface="Calibri" pitchFamily="34" charset="0"/>
              <a:cs typeface="Calibri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457200" rtl="0" fontAlgn="base">
        <a:spcBef>
          <a:spcPct val="0"/>
        </a:spcBef>
        <a:spcAft>
          <a:spcPct val="0"/>
        </a:spcAft>
        <a:defRPr sz="3600" b="0" i="0" kern="1200">
          <a:solidFill>
            <a:schemeClr val="accent6"/>
          </a:solidFill>
          <a:latin typeface="Calibri" pitchFamily="34" charset="0"/>
          <a:ea typeface="ヒラギノ角ゴ Pro W3" charset="-128"/>
          <a:cs typeface="Calibri" pitchFamily="34" charset="0"/>
        </a:defRPr>
      </a:lvl1pPr>
      <a:lvl2pPr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2pPr>
      <a:lvl3pPr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3pPr>
      <a:lvl4pPr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4pPr>
      <a:lvl5pPr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5pPr>
      <a:lvl6pPr marL="457200"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6pPr>
      <a:lvl7pPr marL="914400"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7pPr>
      <a:lvl8pPr marL="1371600"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8pPr>
      <a:lvl9pPr marL="1828800"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9pPr>
    </p:titleStyle>
    <p:bodyStyle>
      <a:lvl1pPr marL="342900" indent="-342900" algn="l" defTabSz="457200" rtl="0" fontAlgn="base">
        <a:spcBef>
          <a:spcPct val="20000"/>
        </a:spcBef>
        <a:spcAft>
          <a:spcPct val="0"/>
        </a:spcAft>
        <a:buFont typeface="Arial" charset="0"/>
        <a:buChar char="•"/>
        <a:defRPr sz="2000" b="0" i="0" kern="1200">
          <a:solidFill>
            <a:schemeClr val="tx1"/>
          </a:solidFill>
          <a:latin typeface="Calibri" pitchFamily="34" charset="0"/>
          <a:ea typeface="ヒラギノ角ゴ Pro W3" charset="-128"/>
          <a:cs typeface="Calibri" pitchFamily="34" charset="0"/>
        </a:defRPr>
      </a:lvl1pPr>
      <a:lvl2pPr marL="742950" indent="-285750" algn="l" defTabSz="457200" rtl="0" fontAlgn="base">
        <a:spcBef>
          <a:spcPct val="20000"/>
        </a:spcBef>
        <a:spcAft>
          <a:spcPct val="0"/>
        </a:spcAft>
        <a:buFont typeface="Arial" charset="0"/>
        <a:buChar char="–"/>
        <a:defRPr sz="1800" b="0" i="0" kern="1200">
          <a:solidFill>
            <a:schemeClr val="tx1"/>
          </a:solidFill>
          <a:latin typeface="Calibri" pitchFamily="34" charset="0"/>
          <a:ea typeface="ヒラギノ角ゴ Pro W3" charset="-128"/>
          <a:cs typeface="Calibri" pitchFamily="34" charset="0"/>
        </a:defRPr>
      </a:lvl2pPr>
      <a:lvl3pPr marL="11430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•"/>
        <a:defRPr sz="2400" b="0" i="0" kern="1200">
          <a:solidFill>
            <a:schemeClr val="tx1"/>
          </a:solidFill>
          <a:latin typeface="Arial Narrow"/>
          <a:ea typeface="ヒラギノ角ゴ Pro W3" charset="-128"/>
          <a:cs typeface="Arial Narrow"/>
        </a:defRPr>
      </a:lvl3pPr>
      <a:lvl4pPr marL="16002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–"/>
        <a:defRPr sz="2000" b="1" i="0" kern="1200">
          <a:solidFill>
            <a:schemeClr val="accent4"/>
          </a:solidFill>
          <a:latin typeface="Arial Narrow Bold"/>
          <a:ea typeface="ヒラギノ角ゴ Pro W3" charset="-128"/>
          <a:cs typeface="Arial Narrow Bold"/>
        </a:defRPr>
      </a:lvl4pPr>
      <a:lvl5pPr marL="20574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»"/>
        <a:defRPr sz="2000" b="0" i="0" kern="1200">
          <a:solidFill>
            <a:schemeClr val="tx1"/>
          </a:solidFill>
          <a:latin typeface="Arial Narrow"/>
          <a:ea typeface="ヒラギノ角ゴ Pro W3" charset="-128"/>
          <a:cs typeface="Arial Narrow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lide_BKGRND_Corp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91" y="0"/>
            <a:ext cx="9139418" cy="6858000"/>
          </a:xfrm>
          <a:prstGeom prst="rect">
            <a:avLst/>
          </a:prstGeom>
        </p:spPr>
      </p:pic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230188" y="1295400"/>
            <a:ext cx="8699500" cy="4830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</a:t>
            </a:r>
            <a:r>
              <a:rPr lang="en-US" dirty="0" smtClean="0"/>
              <a:t>level</a:t>
            </a:r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914400"/>
          </a:xfrm>
          <a:prstGeom prst="rect">
            <a:avLst/>
          </a:prstGeom>
          <a:solidFill>
            <a:srgbClr val="FFFFFF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cxnSp>
        <p:nvCxnSpPr>
          <p:cNvPr id="10" name="Straight Connector 9"/>
          <p:cNvCxnSpPr/>
          <p:nvPr/>
        </p:nvCxnSpPr>
        <p:spPr>
          <a:xfrm>
            <a:off x="0" y="919163"/>
            <a:ext cx="9144000" cy="1587"/>
          </a:xfrm>
          <a:prstGeom prst="line">
            <a:avLst/>
          </a:prstGeom>
          <a:ln w="38100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33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141288"/>
            <a:ext cx="7945438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38963" y="6529386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 b="1">
                <a:solidFill>
                  <a:srgbClr val="3798D2"/>
                </a:solidFill>
                <a:latin typeface="Times"/>
                <a:ea typeface="Times" charset="0"/>
                <a:cs typeface="Times"/>
              </a:defRPr>
            </a:lvl1pPr>
          </a:lstStyle>
          <a:p>
            <a:fld id="{32B77A99-F7CF-5846-AD73-A439EF31F06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ext Box 7"/>
          <p:cNvSpPr txBox="1">
            <a:spLocks noChangeArrowheads="1"/>
          </p:cNvSpPr>
          <p:nvPr/>
        </p:nvSpPr>
        <p:spPr bwMode="auto">
          <a:xfrm>
            <a:off x="8052146" y="6600679"/>
            <a:ext cx="561873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pPr eaLnBrk="0" hangingPunct="0">
              <a:defRPr/>
            </a:pPr>
            <a:r>
              <a:rPr lang="en-US" sz="800" dirty="0" smtClean="0">
                <a:solidFill>
                  <a:srgbClr val="007CB7"/>
                </a:solidFill>
                <a:latin typeface="Times"/>
                <a:cs typeface="Times"/>
              </a:rPr>
              <a:t>© DTCC</a:t>
            </a:r>
            <a:endParaRPr lang="en-US" sz="800" dirty="0">
              <a:solidFill>
                <a:srgbClr val="007CB7"/>
              </a:solidFill>
              <a:latin typeface="Times"/>
              <a:cs typeface="Times"/>
            </a:endParaRPr>
          </a:p>
        </p:txBody>
      </p:sp>
    </p:spTree>
    <p:extLst>
      <p:ext uri="{BB962C8B-B14F-4D97-AF65-F5344CB8AC3E}">
        <p14:creationId xmlns:p14="http://schemas.microsoft.com/office/powerpoint/2010/main" val="35949260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457200" rtl="0" fontAlgn="base">
        <a:spcBef>
          <a:spcPct val="0"/>
        </a:spcBef>
        <a:spcAft>
          <a:spcPct val="0"/>
        </a:spcAft>
        <a:defRPr sz="3600" b="0" i="0" kern="1200">
          <a:solidFill>
            <a:schemeClr val="accent6"/>
          </a:solidFill>
          <a:latin typeface="+mj-lt"/>
          <a:ea typeface="ヒラギノ角ゴ Pro W3" charset="-128"/>
          <a:cs typeface="Arial Bold"/>
        </a:defRPr>
      </a:lvl1pPr>
      <a:lvl2pPr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2pPr>
      <a:lvl3pPr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3pPr>
      <a:lvl4pPr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4pPr>
      <a:lvl5pPr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5pPr>
      <a:lvl6pPr marL="457200"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6pPr>
      <a:lvl7pPr marL="914400"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7pPr>
      <a:lvl8pPr marL="1371600"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8pPr>
      <a:lvl9pPr marL="1828800"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9pPr>
    </p:titleStyle>
    <p:bodyStyle>
      <a:lvl1pPr marL="342900" indent="-342900" algn="l" defTabSz="457200" rtl="0" fontAlgn="base">
        <a:spcBef>
          <a:spcPct val="20000"/>
        </a:spcBef>
        <a:spcAft>
          <a:spcPct val="0"/>
        </a:spcAft>
        <a:buClr>
          <a:schemeClr val="accent4"/>
        </a:buClr>
        <a:buFont typeface="Arial" charset="0"/>
        <a:buChar char="•"/>
        <a:defRPr sz="1600" b="0" i="0" kern="1200">
          <a:solidFill>
            <a:schemeClr val="tx1"/>
          </a:solidFill>
          <a:latin typeface="+mj-lt"/>
          <a:ea typeface="ヒラギノ角ゴ Pro W3" charset="-128"/>
          <a:cs typeface="Arial"/>
        </a:defRPr>
      </a:lvl1pPr>
      <a:lvl2pPr marL="742950" indent="-285750" algn="l" defTabSz="457200" rtl="0" fontAlgn="base">
        <a:spcBef>
          <a:spcPct val="20000"/>
        </a:spcBef>
        <a:spcAft>
          <a:spcPct val="0"/>
        </a:spcAft>
        <a:buClr>
          <a:schemeClr val="accent4"/>
        </a:buClr>
        <a:buFont typeface="Arial" charset="0"/>
        <a:buChar char="–"/>
        <a:defRPr sz="1400" b="0" i="0" kern="1200">
          <a:solidFill>
            <a:schemeClr val="tx1"/>
          </a:solidFill>
          <a:latin typeface="+mj-lt"/>
          <a:ea typeface="ヒラギノ角ゴ Pro W3" charset="-128"/>
          <a:cs typeface="Arial"/>
        </a:defRPr>
      </a:lvl2pPr>
      <a:lvl3pPr marL="11430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•"/>
        <a:defRPr sz="2400" b="0" i="0" kern="1200">
          <a:solidFill>
            <a:schemeClr val="tx1"/>
          </a:solidFill>
          <a:latin typeface="Arial Narrow"/>
          <a:ea typeface="ヒラギノ角ゴ Pro W3" charset="-128"/>
          <a:cs typeface="Arial Narrow"/>
        </a:defRPr>
      </a:lvl3pPr>
      <a:lvl4pPr marL="16002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–"/>
        <a:defRPr sz="2000" b="1" i="0" kern="1200">
          <a:solidFill>
            <a:schemeClr val="accent4"/>
          </a:solidFill>
          <a:latin typeface="Arial Narrow Bold"/>
          <a:ea typeface="ヒラギノ角ゴ Pro W3" charset="-128"/>
          <a:cs typeface="Arial Narrow Bold"/>
        </a:defRPr>
      </a:lvl4pPr>
      <a:lvl5pPr marL="20574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»"/>
        <a:defRPr sz="2000" b="0" i="0" kern="1200">
          <a:solidFill>
            <a:schemeClr val="tx1"/>
          </a:solidFill>
          <a:latin typeface="Arial Narrow"/>
          <a:ea typeface="ヒラギノ角ゴ Pro W3" charset="-128"/>
          <a:cs typeface="Arial Narrow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lide_BKGRND_Corp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91" y="0"/>
            <a:ext cx="9139418" cy="6858000"/>
          </a:xfrm>
          <a:prstGeom prst="rect">
            <a:avLst/>
          </a:prstGeom>
        </p:spPr>
      </p:pic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230188" y="1295400"/>
            <a:ext cx="8699500" cy="4830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</a:t>
            </a:r>
            <a:r>
              <a:rPr lang="en-US" dirty="0" smtClean="0"/>
              <a:t>level</a:t>
            </a:r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914400"/>
          </a:xfrm>
          <a:prstGeom prst="rect">
            <a:avLst/>
          </a:prstGeom>
          <a:solidFill>
            <a:srgbClr val="FFFFFF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cxnSp>
        <p:nvCxnSpPr>
          <p:cNvPr id="10" name="Straight Connector 9"/>
          <p:cNvCxnSpPr/>
          <p:nvPr/>
        </p:nvCxnSpPr>
        <p:spPr>
          <a:xfrm>
            <a:off x="0" y="919163"/>
            <a:ext cx="9144000" cy="1587"/>
          </a:xfrm>
          <a:prstGeom prst="line">
            <a:avLst/>
          </a:prstGeom>
          <a:ln w="38100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33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141288"/>
            <a:ext cx="7945438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38963" y="6529386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 b="1">
                <a:solidFill>
                  <a:srgbClr val="3798D2"/>
                </a:solidFill>
                <a:latin typeface="Times"/>
                <a:ea typeface="Times" charset="0"/>
                <a:cs typeface="Times"/>
              </a:defRPr>
            </a:lvl1pPr>
          </a:lstStyle>
          <a:p>
            <a:fld id="{32B77A99-F7CF-5846-AD73-A439EF31F06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ext Box 7"/>
          <p:cNvSpPr txBox="1">
            <a:spLocks noChangeArrowheads="1"/>
          </p:cNvSpPr>
          <p:nvPr/>
        </p:nvSpPr>
        <p:spPr bwMode="auto">
          <a:xfrm>
            <a:off x="8052146" y="6600679"/>
            <a:ext cx="561873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pPr eaLnBrk="0" hangingPunct="0">
              <a:defRPr/>
            </a:pPr>
            <a:r>
              <a:rPr lang="en-US" sz="800" dirty="0" smtClean="0">
                <a:solidFill>
                  <a:srgbClr val="007CB7"/>
                </a:solidFill>
                <a:latin typeface="Times"/>
                <a:cs typeface="Times"/>
              </a:rPr>
              <a:t>© DTCC</a:t>
            </a:r>
            <a:endParaRPr lang="en-US" sz="800" dirty="0">
              <a:solidFill>
                <a:srgbClr val="007CB7"/>
              </a:solidFill>
              <a:latin typeface="Times"/>
              <a:cs typeface="Times"/>
            </a:endParaRPr>
          </a:p>
        </p:txBody>
      </p:sp>
    </p:spTree>
    <p:extLst>
      <p:ext uri="{BB962C8B-B14F-4D97-AF65-F5344CB8AC3E}">
        <p14:creationId xmlns:p14="http://schemas.microsoft.com/office/powerpoint/2010/main" val="9172340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7" r:id="rId1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457200" rtl="0" fontAlgn="base">
        <a:spcBef>
          <a:spcPct val="0"/>
        </a:spcBef>
        <a:spcAft>
          <a:spcPct val="0"/>
        </a:spcAft>
        <a:defRPr sz="3600" b="0" i="0" kern="1200">
          <a:solidFill>
            <a:schemeClr val="accent6"/>
          </a:solidFill>
          <a:latin typeface="+mj-lt"/>
          <a:ea typeface="ヒラギノ角ゴ Pro W3" charset="-128"/>
          <a:cs typeface="Arial Bold"/>
        </a:defRPr>
      </a:lvl1pPr>
      <a:lvl2pPr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2pPr>
      <a:lvl3pPr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3pPr>
      <a:lvl4pPr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4pPr>
      <a:lvl5pPr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5pPr>
      <a:lvl6pPr marL="457200"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6pPr>
      <a:lvl7pPr marL="914400"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7pPr>
      <a:lvl8pPr marL="1371600"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8pPr>
      <a:lvl9pPr marL="1828800"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9pPr>
    </p:titleStyle>
    <p:bodyStyle>
      <a:lvl1pPr marL="342900" indent="-342900" algn="l" defTabSz="457200" rtl="0" fontAlgn="base">
        <a:spcBef>
          <a:spcPct val="20000"/>
        </a:spcBef>
        <a:spcAft>
          <a:spcPct val="0"/>
        </a:spcAft>
        <a:buClr>
          <a:schemeClr val="accent4"/>
        </a:buClr>
        <a:buFont typeface="Arial" charset="0"/>
        <a:buChar char="•"/>
        <a:defRPr sz="1600" b="0" i="0" kern="1200">
          <a:solidFill>
            <a:schemeClr val="tx1"/>
          </a:solidFill>
          <a:latin typeface="+mj-lt"/>
          <a:ea typeface="ヒラギノ角ゴ Pro W3" charset="-128"/>
          <a:cs typeface="Arial"/>
        </a:defRPr>
      </a:lvl1pPr>
      <a:lvl2pPr marL="742950" indent="-285750" algn="l" defTabSz="457200" rtl="0" fontAlgn="base">
        <a:spcBef>
          <a:spcPct val="20000"/>
        </a:spcBef>
        <a:spcAft>
          <a:spcPct val="0"/>
        </a:spcAft>
        <a:buClr>
          <a:schemeClr val="accent4"/>
        </a:buClr>
        <a:buFont typeface="Arial" charset="0"/>
        <a:buChar char="–"/>
        <a:defRPr sz="1400" b="0" i="0" kern="1200">
          <a:solidFill>
            <a:schemeClr val="tx1"/>
          </a:solidFill>
          <a:latin typeface="+mj-lt"/>
          <a:ea typeface="ヒラギノ角ゴ Pro W3" charset="-128"/>
          <a:cs typeface="Arial"/>
        </a:defRPr>
      </a:lvl2pPr>
      <a:lvl3pPr marL="11430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•"/>
        <a:defRPr sz="2400" b="0" i="0" kern="1200">
          <a:solidFill>
            <a:schemeClr val="tx1"/>
          </a:solidFill>
          <a:latin typeface="Arial Narrow"/>
          <a:ea typeface="ヒラギノ角ゴ Pro W3" charset="-128"/>
          <a:cs typeface="Arial Narrow"/>
        </a:defRPr>
      </a:lvl3pPr>
      <a:lvl4pPr marL="16002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–"/>
        <a:defRPr sz="2000" b="1" i="0" kern="1200">
          <a:solidFill>
            <a:schemeClr val="accent4"/>
          </a:solidFill>
          <a:latin typeface="Arial Narrow Bold"/>
          <a:ea typeface="ヒラギノ角ゴ Pro W3" charset="-128"/>
          <a:cs typeface="Arial Narrow Bold"/>
        </a:defRPr>
      </a:lvl4pPr>
      <a:lvl5pPr marL="20574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»"/>
        <a:defRPr sz="2000" b="0" i="0" kern="1200">
          <a:solidFill>
            <a:schemeClr val="tx1"/>
          </a:solidFill>
          <a:latin typeface="Arial Narrow"/>
          <a:ea typeface="ヒラギノ角ゴ Pro W3" charset="-128"/>
          <a:cs typeface="Arial Narrow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lide_BKGRND_Corp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91" y="0"/>
            <a:ext cx="9139418" cy="6858000"/>
          </a:xfrm>
          <a:prstGeom prst="rect">
            <a:avLst/>
          </a:prstGeom>
        </p:spPr>
      </p:pic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230188" y="1295400"/>
            <a:ext cx="8699500" cy="4830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</a:t>
            </a:r>
            <a:r>
              <a:rPr lang="en-US" dirty="0" smtClean="0"/>
              <a:t>level</a:t>
            </a:r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914400"/>
          </a:xfrm>
          <a:prstGeom prst="rect">
            <a:avLst/>
          </a:prstGeom>
          <a:solidFill>
            <a:srgbClr val="FFFFFF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cxnSp>
        <p:nvCxnSpPr>
          <p:cNvPr id="10" name="Straight Connector 9"/>
          <p:cNvCxnSpPr/>
          <p:nvPr/>
        </p:nvCxnSpPr>
        <p:spPr>
          <a:xfrm>
            <a:off x="0" y="919163"/>
            <a:ext cx="9144000" cy="1587"/>
          </a:xfrm>
          <a:prstGeom prst="line">
            <a:avLst/>
          </a:prstGeom>
          <a:ln w="38100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33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141288"/>
            <a:ext cx="7945438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38963" y="6529386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 b="1">
                <a:solidFill>
                  <a:srgbClr val="3798D2"/>
                </a:solidFill>
                <a:latin typeface="Times"/>
                <a:ea typeface="Times" charset="0"/>
                <a:cs typeface="Times"/>
              </a:defRPr>
            </a:lvl1pPr>
          </a:lstStyle>
          <a:p>
            <a:fld id="{32B77A99-F7CF-5846-AD73-A439EF31F06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ext Box 7"/>
          <p:cNvSpPr txBox="1">
            <a:spLocks noChangeArrowheads="1"/>
          </p:cNvSpPr>
          <p:nvPr/>
        </p:nvSpPr>
        <p:spPr bwMode="auto">
          <a:xfrm>
            <a:off x="8052146" y="6600679"/>
            <a:ext cx="561873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pPr eaLnBrk="0" hangingPunct="0">
              <a:defRPr/>
            </a:pPr>
            <a:r>
              <a:rPr lang="en-US" sz="800" dirty="0" smtClean="0">
                <a:solidFill>
                  <a:srgbClr val="007CB7"/>
                </a:solidFill>
                <a:latin typeface="Times"/>
                <a:cs typeface="Times"/>
              </a:rPr>
              <a:t>© DTCC</a:t>
            </a:r>
            <a:endParaRPr lang="en-US" sz="800" dirty="0">
              <a:solidFill>
                <a:srgbClr val="007CB7"/>
              </a:solidFill>
              <a:latin typeface="Times"/>
              <a:cs typeface="Times"/>
            </a:endParaRPr>
          </a:p>
        </p:txBody>
      </p:sp>
    </p:spTree>
    <p:extLst>
      <p:ext uri="{BB962C8B-B14F-4D97-AF65-F5344CB8AC3E}">
        <p14:creationId xmlns:p14="http://schemas.microsoft.com/office/powerpoint/2010/main" val="16876082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0" r:id="rId1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457200" rtl="0" fontAlgn="base">
        <a:spcBef>
          <a:spcPct val="0"/>
        </a:spcBef>
        <a:spcAft>
          <a:spcPct val="0"/>
        </a:spcAft>
        <a:defRPr sz="3600" b="0" i="0" kern="1200">
          <a:solidFill>
            <a:schemeClr val="accent6"/>
          </a:solidFill>
          <a:latin typeface="+mj-lt"/>
          <a:ea typeface="ヒラギノ角ゴ Pro W3" charset="-128"/>
          <a:cs typeface="Arial Bold"/>
        </a:defRPr>
      </a:lvl1pPr>
      <a:lvl2pPr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2pPr>
      <a:lvl3pPr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3pPr>
      <a:lvl4pPr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4pPr>
      <a:lvl5pPr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5pPr>
      <a:lvl6pPr marL="457200"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6pPr>
      <a:lvl7pPr marL="914400"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7pPr>
      <a:lvl8pPr marL="1371600"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8pPr>
      <a:lvl9pPr marL="1828800"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9pPr>
    </p:titleStyle>
    <p:bodyStyle>
      <a:lvl1pPr marL="342900" indent="-342900" algn="l" defTabSz="457200" rtl="0" fontAlgn="base">
        <a:spcBef>
          <a:spcPct val="20000"/>
        </a:spcBef>
        <a:spcAft>
          <a:spcPct val="0"/>
        </a:spcAft>
        <a:buClr>
          <a:schemeClr val="accent4"/>
        </a:buClr>
        <a:buFont typeface="Arial" charset="0"/>
        <a:buChar char="•"/>
        <a:defRPr sz="1600" b="0" i="0" kern="1200">
          <a:solidFill>
            <a:schemeClr val="tx1"/>
          </a:solidFill>
          <a:latin typeface="+mj-lt"/>
          <a:ea typeface="ヒラギノ角ゴ Pro W3" charset="-128"/>
          <a:cs typeface="Arial"/>
        </a:defRPr>
      </a:lvl1pPr>
      <a:lvl2pPr marL="742950" indent="-285750" algn="l" defTabSz="457200" rtl="0" fontAlgn="base">
        <a:spcBef>
          <a:spcPct val="20000"/>
        </a:spcBef>
        <a:spcAft>
          <a:spcPct val="0"/>
        </a:spcAft>
        <a:buClr>
          <a:schemeClr val="accent4"/>
        </a:buClr>
        <a:buFont typeface="Arial" charset="0"/>
        <a:buChar char="–"/>
        <a:defRPr sz="1400" b="0" i="0" kern="1200">
          <a:solidFill>
            <a:schemeClr val="tx1"/>
          </a:solidFill>
          <a:latin typeface="+mj-lt"/>
          <a:ea typeface="ヒラギノ角ゴ Pro W3" charset="-128"/>
          <a:cs typeface="Arial"/>
        </a:defRPr>
      </a:lvl2pPr>
      <a:lvl3pPr marL="11430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•"/>
        <a:defRPr sz="2400" b="0" i="0" kern="1200">
          <a:solidFill>
            <a:schemeClr val="tx1"/>
          </a:solidFill>
          <a:latin typeface="Arial Narrow"/>
          <a:ea typeface="ヒラギノ角ゴ Pro W3" charset="-128"/>
          <a:cs typeface="Arial Narrow"/>
        </a:defRPr>
      </a:lvl3pPr>
      <a:lvl4pPr marL="16002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–"/>
        <a:defRPr sz="2000" b="1" i="0" kern="1200">
          <a:solidFill>
            <a:schemeClr val="accent4"/>
          </a:solidFill>
          <a:latin typeface="Arial Narrow Bold"/>
          <a:ea typeface="ヒラギノ角ゴ Pro W3" charset="-128"/>
          <a:cs typeface="Arial Narrow Bold"/>
        </a:defRPr>
      </a:lvl4pPr>
      <a:lvl5pPr marL="20574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»"/>
        <a:defRPr sz="2000" b="0" i="0" kern="1200">
          <a:solidFill>
            <a:schemeClr val="tx1"/>
          </a:solidFill>
          <a:latin typeface="Arial Narrow"/>
          <a:ea typeface="ヒラギノ角ゴ Pro W3" charset="-128"/>
          <a:cs typeface="Arial Narrow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lide_BKGRND_Corp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91" y="0"/>
            <a:ext cx="9139418" cy="6858000"/>
          </a:xfrm>
          <a:prstGeom prst="rect">
            <a:avLst/>
          </a:prstGeom>
        </p:spPr>
      </p:pic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230188" y="1295400"/>
            <a:ext cx="8699500" cy="4830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</a:t>
            </a:r>
            <a:r>
              <a:rPr lang="en-US" dirty="0" smtClean="0"/>
              <a:t>level</a:t>
            </a:r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914400"/>
          </a:xfrm>
          <a:prstGeom prst="rect">
            <a:avLst/>
          </a:prstGeom>
          <a:solidFill>
            <a:srgbClr val="FFFFFF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cxnSp>
        <p:nvCxnSpPr>
          <p:cNvPr id="10" name="Straight Connector 9"/>
          <p:cNvCxnSpPr/>
          <p:nvPr/>
        </p:nvCxnSpPr>
        <p:spPr>
          <a:xfrm>
            <a:off x="0" y="919163"/>
            <a:ext cx="9144000" cy="1587"/>
          </a:xfrm>
          <a:prstGeom prst="line">
            <a:avLst/>
          </a:prstGeom>
          <a:ln w="38100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33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141288"/>
            <a:ext cx="7945438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38963" y="6529386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 b="1">
                <a:solidFill>
                  <a:srgbClr val="3798D2"/>
                </a:solidFill>
                <a:latin typeface="Times"/>
                <a:ea typeface="Times" charset="0"/>
                <a:cs typeface="Times"/>
              </a:defRPr>
            </a:lvl1pPr>
          </a:lstStyle>
          <a:p>
            <a:fld id="{32B77A99-F7CF-5846-AD73-A439EF31F06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ext Box 7"/>
          <p:cNvSpPr txBox="1">
            <a:spLocks noChangeArrowheads="1"/>
          </p:cNvSpPr>
          <p:nvPr/>
        </p:nvSpPr>
        <p:spPr bwMode="auto">
          <a:xfrm>
            <a:off x="8052146" y="6600679"/>
            <a:ext cx="561873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pPr eaLnBrk="0" hangingPunct="0">
              <a:defRPr/>
            </a:pPr>
            <a:r>
              <a:rPr lang="en-US" sz="800" dirty="0" smtClean="0">
                <a:solidFill>
                  <a:srgbClr val="007CB7"/>
                </a:solidFill>
                <a:latin typeface="Times"/>
                <a:cs typeface="Times"/>
              </a:rPr>
              <a:t>© DTCC</a:t>
            </a:r>
            <a:endParaRPr lang="en-US" sz="800" dirty="0">
              <a:solidFill>
                <a:srgbClr val="007CB7"/>
              </a:solidFill>
              <a:latin typeface="Times"/>
              <a:cs typeface="Times"/>
            </a:endParaRPr>
          </a:p>
        </p:txBody>
      </p:sp>
    </p:spTree>
    <p:extLst>
      <p:ext uri="{BB962C8B-B14F-4D97-AF65-F5344CB8AC3E}">
        <p14:creationId xmlns:p14="http://schemas.microsoft.com/office/powerpoint/2010/main" val="30634214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3" r:id="rId1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457200" rtl="0" fontAlgn="base">
        <a:spcBef>
          <a:spcPct val="0"/>
        </a:spcBef>
        <a:spcAft>
          <a:spcPct val="0"/>
        </a:spcAft>
        <a:defRPr sz="3600" b="0" i="0" kern="1200">
          <a:solidFill>
            <a:schemeClr val="accent6"/>
          </a:solidFill>
          <a:latin typeface="+mj-lt"/>
          <a:ea typeface="ヒラギノ角ゴ Pro W3" charset="-128"/>
          <a:cs typeface="Arial Bold"/>
        </a:defRPr>
      </a:lvl1pPr>
      <a:lvl2pPr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2pPr>
      <a:lvl3pPr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3pPr>
      <a:lvl4pPr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4pPr>
      <a:lvl5pPr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5pPr>
      <a:lvl6pPr marL="457200"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6pPr>
      <a:lvl7pPr marL="914400"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7pPr>
      <a:lvl8pPr marL="1371600"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8pPr>
      <a:lvl9pPr marL="1828800"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9pPr>
    </p:titleStyle>
    <p:bodyStyle>
      <a:lvl1pPr marL="342900" indent="-342900" algn="l" defTabSz="457200" rtl="0" fontAlgn="base">
        <a:spcBef>
          <a:spcPct val="20000"/>
        </a:spcBef>
        <a:spcAft>
          <a:spcPct val="0"/>
        </a:spcAft>
        <a:buClr>
          <a:schemeClr val="accent4"/>
        </a:buClr>
        <a:buFont typeface="Arial" charset="0"/>
        <a:buChar char="•"/>
        <a:defRPr sz="1600" b="0" i="0" kern="1200">
          <a:solidFill>
            <a:schemeClr val="tx1"/>
          </a:solidFill>
          <a:latin typeface="+mj-lt"/>
          <a:ea typeface="ヒラギノ角ゴ Pro W3" charset="-128"/>
          <a:cs typeface="Arial"/>
        </a:defRPr>
      </a:lvl1pPr>
      <a:lvl2pPr marL="742950" indent="-285750" algn="l" defTabSz="457200" rtl="0" fontAlgn="base">
        <a:spcBef>
          <a:spcPct val="20000"/>
        </a:spcBef>
        <a:spcAft>
          <a:spcPct val="0"/>
        </a:spcAft>
        <a:buClr>
          <a:schemeClr val="accent4"/>
        </a:buClr>
        <a:buFont typeface="Arial" charset="0"/>
        <a:buChar char="–"/>
        <a:defRPr sz="1400" b="0" i="0" kern="1200">
          <a:solidFill>
            <a:schemeClr val="tx1"/>
          </a:solidFill>
          <a:latin typeface="+mj-lt"/>
          <a:ea typeface="ヒラギノ角ゴ Pro W3" charset="-128"/>
          <a:cs typeface="Arial"/>
        </a:defRPr>
      </a:lvl2pPr>
      <a:lvl3pPr marL="11430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•"/>
        <a:defRPr sz="2400" b="0" i="0" kern="1200">
          <a:solidFill>
            <a:schemeClr val="tx1"/>
          </a:solidFill>
          <a:latin typeface="Arial Narrow"/>
          <a:ea typeface="ヒラギノ角ゴ Pro W3" charset="-128"/>
          <a:cs typeface="Arial Narrow"/>
        </a:defRPr>
      </a:lvl3pPr>
      <a:lvl4pPr marL="16002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–"/>
        <a:defRPr sz="2000" b="1" i="0" kern="1200">
          <a:solidFill>
            <a:schemeClr val="accent4"/>
          </a:solidFill>
          <a:latin typeface="Arial Narrow Bold"/>
          <a:ea typeface="ヒラギノ角ゴ Pro W3" charset="-128"/>
          <a:cs typeface="Arial Narrow Bold"/>
        </a:defRPr>
      </a:lvl4pPr>
      <a:lvl5pPr marL="20574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»"/>
        <a:defRPr sz="2000" b="0" i="0" kern="1200">
          <a:solidFill>
            <a:schemeClr val="tx1"/>
          </a:solidFill>
          <a:latin typeface="Arial Narrow"/>
          <a:ea typeface="ヒラギノ角ゴ Pro W3" charset="-128"/>
          <a:cs typeface="Arial Narrow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lide_BKGRND_Corp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91" y="0"/>
            <a:ext cx="9139418" cy="6858000"/>
          </a:xfrm>
          <a:prstGeom prst="rect">
            <a:avLst/>
          </a:prstGeom>
        </p:spPr>
      </p:pic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230188" y="1295400"/>
            <a:ext cx="8699500" cy="4830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</a:t>
            </a:r>
            <a:r>
              <a:rPr lang="en-US" dirty="0" smtClean="0"/>
              <a:t>level</a:t>
            </a:r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914400"/>
          </a:xfrm>
          <a:prstGeom prst="rect">
            <a:avLst/>
          </a:prstGeom>
          <a:solidFill>
            <a:srgbClr val="FFFFFF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cxnSp>
        <p:nvCxnSpPr>
          <p:cNvPr id="10" name="Straight Connector 9"/>
          <p:cNvCxnSpPr/>
          <p:nvPr/>
        </p:nvCxnSpPr>
        <p:spPr>
          <a:xfrm>
            <a:off x="0" y="919163"/>
            <a:ext cx="9144000" cy="1587"/>
          </a:xfrm>
          <a:prstGeom prst="line">
            <a:avLst/>
          </a:prstGeom>
          <a:ln w="38100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33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141288"/>
            <a:ext cx="7945438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38963" y="6529386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 b="1">
                <a:solidFill>
                  <a:srgbClr val="3798D2"/>
                </a:solidFill>
                <a:latin typeface="Times"/>
                <a:ea typeface="Times" charset="0"/>
                <a:cs typeface="Times"/>
              </a:defRPr>
            </a:lvl1pPr>
          </a:lstStyle>
          <a:p>
            <a:fld id="{32B77A99-F7CF-5846-AD73-A439EF31F06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ext Box 7"/>
          <p:cNvSpPr txBox="1">
            <a:spLocks noChangeArrowheads="1"/>
          </p:cNvSpPr>
          <p:nvPr/>
        </p:nvSpPr>
        <p:spPr bwMode="auto">
          <a:xfrm>
            <a:off x="8052146" y="6600679"/>
            <a:ext cx="561873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pPr eaLnBrk="0" hangingPunct="0">
              <a:defRPr/>
            </a:pPr>
            <a:r>
              <a:rPr lang="en-US" sz="800" dirty="0" smtClean="0">
                <a:solidFill>
                  <a:srgbClr val="007CB7"/>
                </a:solidFill>
                <a:latin typeface="Times"/>
                <a:cs typeface="Times"/>
              </a:rPr>
              <a:t>© DTCC</a:t>
            </a:r>
            <a:endParaRPr lang="en-US" sz="800" dirty="0">
              <a:solidFill>
                <a:srgbClr val="007CB7"/>
              </a:solidFill>
              <a:latin typeface="Times"/>
              <a:cs typeface="Times"/>
            </a:endParaRPr>
          </a:p>
        </p:txBody>
      </p:sp>
    </p:spTree>
    <p:extLst>
      <p:ext uri="{BB962C8B-B14F-4D97-AF65-F5344CB8AC3E}">
        <p14:creationId xmlns:p14="http://schemas.microsoft.com/office/powerpoint/2010/main" val="7624485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6" r:id="rId1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457200" rtl="0" fontAlgn="base">
        <a:spcBef>
          <a:spcPct val="0"/>
        </a:spcBef>
        <a:spcAft>
          <a:spcPct val="0"/>
        </a:spcAft>
        <a:defRPr sz="3600" b="0" i="0" kern="1200">
          <a:solidFill>
            <a:schemeClr val="accent6"/>
          </a:solidFill>
          <a:latin typeface="+mj-lt"/>
          <a:ea typeface="ヒラギノ角ゴ Pro W3" charset="-128"/>
          <a:cs typeface="Arial Bold"/>
        </a:defRPr>
      </a:lvl1pPr>
      <a:lvl2pPr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2pPr>
      <a:lvl3pPr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3pPr>
      <a:lvl4pPr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4pPr>
      <a:lvl5pPr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5pPr>
      <a:lvl6pPr marL="457200"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6pPr>
      <a:lvl7pPr marL="914400"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7pPr>
      <a:lvl8pPr marL="1371600"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8pPr>
      <a:lvl9pPr marL="1828800"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9pPr>
    </p:titleStyle>
    <p:bodyStyle>
      <a:lvl1pPr marL="342900" indent="-342900" algn="l" defTabSz="457200" rtl="0" fontAlgn="base">
        <a:spcBef>
          <a:spcPct val="20000"/>
        </a:spcBef>
        <a:spcAft>
          <a:spcPct val="0"/>
        </a:spcAft>
        <a:buClr>
          <a:schemeClr val="accent4"/>
        </a:buClr>
        <a:buFont typeface="Arial" charset="0"/>
        <a:buChar char="•"/>
        <a:defRPr sz="1600" b="0" i="0" kern="1200">
          <a:solidFill>
            <a:schemeClr val="tx1"/>
          </a:solidFill>
          <a:latin typeface="+mj-lt"/>
          <a:ea typeface="ヒラギノ角ゴ Pro W3" charset="-128"/>
          <a:cs typeface="Arial"/>
        </a:defRPr>
      </a:lvl1pPr>
      <a:lvl2pPr marL="742950" indent="-285750" algn="l" defTabSz="457200" rtl="0" fontAlgn="base">
        <a:spcBef>
          <a:spcPct val="20000"/>
        </a:spcBef>
        <a:spcAft>
          <a:spcPct val="0"/>
        </a:spcAft>
        <a:buClr>
          <a:schemeClr val="accent4"/>
        </a:buClr>
        <a:buFont typeface="Arial" charset="0"/>
        <a:buChar char="–"/>
        <a:defRPr sz="1400" b="0" i="0" kern="1200">
          <a:solidFill>
            <a:schemeClr val="tx1"/>
          </a:solidFill>
          <a:latin typeface="+mj-lt"/>
          <a:ea typeface="ヒラギノ角ゴ Pro W3" charset="-128"/>
          <a:cs typeface="Arial"/>
        </a:defRPr>
      </a:lvl2pPr>
      <a:lvl3pPr marL="11430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•"/>
        <a:defRPr sz="2400" b="0" i="0" kern="1200">
          <a:solidFill>
            <a:schemeClr val="tx1"/>
          </a:solidFill>
          <a:latin typeface="Arial Narrow"/>
          <a:ea typeface="ヒラギノ角ゴ Pro W3" charset="-128"/>
          <a:cs typeface="Arial Narrow"/>
        </a:defRPr>
      </a:lvl3pPr>
      <a:lvl4pPr marL="16002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–"/>
        <a:defRPr sz="2000" b="1" i="0" kern="1200">
          <a:solidFill>
            <a:schemeClr val="accent4"/>
          </a:solidFill>
          <a:latin typeface="Arial Narrow Bold"/>
          <a:ea typeface="ヒラギノ角ゴ Pro W3" charset="-128"/>
          <a:cs typeface="Arial Narrow Bold"/>
        </a:defRPr>
      </a:lvl4pPr>
      <a:lvl5pPr marL="20574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»"/>
        <a:defRPr sz="2000" b="0" i="0" kern="1200">
          <a:solidFill>
            <a:schemeClr val="tx1"/>
          </a:solidFill>
          <a:latin typeface="Arial Narrow"/>
          <a:ea typeface="ヒラギノ角ゴ Pro W3" charset="-128"/>
          <a:cs typeface="Arial Narrow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lide_BKGRND_Corp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91" y="0"/>
            <a:ext cx="9139418" cy="6858000"/>
          </a:xfrm>
          <a:prstGeom prst="rect">
            <a:avLst/>
          </a:prstGeom>
        </p:spPr>
      </p:pic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230188" y="1295400"/>
            <a:ext cx="8699500" cy="4830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</a:t>
            </a:r>
            <a:r>
              <a:rPr lang="en-US" dirty="0" smtClean="0"/>
              <a:t>level</a:t>
            </a:r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914400"/>
          </a:xfrm>
          <a:prstGeom prst="rect">
            <a:avLst/>
          </a:prstGeom>
          <a:solidFill>
            <a:srgbClr val="FFFFFF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cxnSp>
        <p:nvCxnSpPr>
          <p:cNvPr id="10" name="Straight Connector 9"/>
          <p:cNvCxnSpPr/>
          <p:nvPr/>
        </p:nvCxnSpPr>
        <p:spPr>
          <a:xfrm>
            <a:off x="0" y="919163"/>
            <a:ext cx="9144000" cy="1587"/>
          </a:xfrm>
          <a:prstGeom prst="line">
            <a:avLst/>
          </a:prstGeom>
          <a:ln w="38100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33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141288"/>
            <a:ext cx="7945438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38963" y="6529386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 b="1">
                <a:solidFill>
                  <a:srgbClr val="3798D2"/>
                </a:solidFill>
                <a:latin typeface="Times"/>
                <a:ea typeface="Times" charset="0"/>
                <a:cs typeface="Times"/>
              </a:defRPr>
            </a:lvl1pPr>
          </a:lstStyle>
          <a:p>
            <a:fld id="{32B77A99-F7CF-5846-AD73-A439EF31F06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ext Box 7"/>
          <p:cNvSpPr txBox="1">
            <a:spLocks noChangeArrowheads="1"/>
          </p:cNvSpPr>
          <p:nvPr/>
        </p:nvSpPr>
        <p:spPr bwMode="auto">
          <a:xfrm>
            <a:off x="8052146" y="6600679"/>
            <a:ext cx="561873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pPr eaLnBrk="0" hangingPunct="0">
              <a:defRPr/>
            </a:pPr>
            <a:r>
              <a:rPr lang="en-US" sz="800" dirty="0" smtClean="0">
                <a:solidFill>
                  <a:srgbClr val="007CB7"/>
                </a:solidFill>
                <a:latin typeface="Times"/>
                <a:cs typeface="Times"/>
              </a:rPr>
              <a:t>© DTCC</a:t>
            </a:r>
            <a:endParaRPr lang="en-US" sz="800" dirty="0">
              <a:solidFill>
                <a:srgbClr val="007CB7"/>
              </a:solidFill>
              <a:latin typeface="Times"/>
              <a:cs typeface="Times"/>
            </a:endParaRPr>
          </a:p>
        </p:txBody>
      </p:sp>
    </p:spTree>
    <p:extLst>
      <p:ext uri="{BB962C8B-B14F-4D97-AF65-F5344CB8AC3E}">
        <p14:creationId xmlns:p14="http://schemas.microsoft.com/office/powerpoint/2010/main" val="31143766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9" r:id="rId1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457200" rtl="0" fontAlgn="base">
        <a:spcBef>
          <a:spcPct val="0"/>
        </a:spcBef>
        <a:spcAft>
          <a:spcPct val="0"/>
        </a:spcAft>
        <a:defRPr sz="3600" b="0" i="0" kern="1200">
          <a:solidFill>
            <a:schemeClr val="accent6"/>
          </a:solidFill>
          <a:latin typeface="+mj-lt"/>
          <a:ea typeface="ヒラギノ角ゴ Pro W3" charset="-128"/>
          <a:cs typeface="Arial Bold"/>
        </a:defRPr>
      </a:lvl1pPr>
      <a:lvl2pPr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2pPr>
      <a:lvl3pPr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3pPr>
      <a:lvl4pPr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4pPr>
      <a:lvl5pPr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5pPr>
      <a:lvl6pPr marL="457200"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6pPr>
      <a:lvl7pPr marL="914400"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7pPr>
      <a:lvl8pPr marL="1371600"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8pPr>
      <a:lvl9pPr marL="1828800"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9pPr>
    </p:titleStyle>
    <p:bodyStyle>
      <a:lvl1pPr marL="342900" indent="-342900" algn="l" defTabSz="457200" rtl="0" fontAlgn="base">
        <a:spcBef>
          <a:spcPct val="20000"/>
        </a:spcBef>
        <a:spcAft>
          <a:spcPct val="0"/>
        </a:spcAft>
        <a:buClr>
          <a:schemeClr val="accent4"/>
        </a:buClr>
        <a:buFont typeface="Arial" charset="0"/>
        <a:buChar char="•"/>
        <a:defRPr sz="1600" b="0" i="0" kern="1200">
          <a:solidFill>
            <a:schemeClr val="tx1"/>
          </a:solidFill>
          <a:latin typeface="+mj-lt"/>
          <a:ea typeface="ヒラギノ角ゴ Pro W3" charset="-128"/>
          <a:cs typeface="Arial"/>
        </a:defRPr>
      </a:lvl1pPr>
      <a:lvl2pPr marL="742950" indent="-285750" algn="l" defTabSz="457200" rtl="0" fontAlgn="base">
        <a:spcBef>
          <a:spcPct val="20000"/>
        </a:spcBef>
        <a:spcAft>
          <a:spcPct val="0"/>
        </a:spcAft>
        <a:buClr>
          <a:schemeClr val="accent4"/>
        </a:buClr>
        <a:buFont typeface="Arial" charset="0"/>
        <a:buChar char="–"/>
        <a:defRPr sz="1400" b="0" i="0" kern="1200">
          <a:solidFill>
            <a:schemeClr val="tx1"/>
          </a:solidFill>
          <a:latin typeface="+mj-lt"/>
          <a:ea typeface="ヒラギノ角ゴ Pro W3" charset="-128"/>
          <a:cs typeface="Arial"/>
        </a:defRPr>
      </a:lvl2pPr>
      <a:lvl3pPr marL="11430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•"/>
        <a:defRPr sz="2400" b="0" i="0" kern="1200">
          <a:solidFill>
            <a:schemeClr val="tx1"/>
          </a:solidFill>
          <a:latin typeface="Arial Narrow"/>
          <a:ea typeface="ヒラギノ角ゴ Pro W3" charset="-128"/>
          <a:cs typeface="Arial Narrow"/>
        </a:defRPr>
      </a:lvl3pPr>
      <a:lvl4pPr marL="16002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–"/>
        <a:defRPr sz="2000" b="1" i="0" kern="1200">
          <a:solidFill>
            <a:schemeClr val="accent4"/>
          </a:solidFill>
          <a:latin typeface="Arial Narrow Bold"/>
          <a:ea typeface="ヒラギノ角ゴ Pro W3" charset="-128"/>
          <a:cs typeface="Arial Narrow Bold"/>
        </a:defRPr>
      </a:lvl4pPr>
      <a:lvl5pPr marL="20574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»"/>
        <a:defRPr sz="2000" b="0" i="0" kern="1200">
          <a:solidFill>
            <a:schemeClr val="tx1"/>
          </a:solidFill>
          <a:latin typeface="Arial Narrow"/>
          <a:ea typeface="ヒラギノ角ゴ Pro W3" charset="-128"/>
          <a:cs typeface="Arial Narrow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lide_BKGRND_Corp1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82" y="-30802"/>
            <a:ext cx="9139418" cy="6858000"/>
          </a:xfrm>
          <a:prstGeom prst="rect">
            <a:avLst/>
          </a:prstGeom>
        </p:spPr>
      </p:pic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</a:t>
            </a:r>
            <a:r>
              <a:rPr lang="en-US" dirty="0" smtClean="0"/>
              <a:t>level</a:t>
            </a:r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914400"/>
          </a:xfrm>
          <a:prstGeom prst="rect">
            <a:avLst/>
          </a:prstGeom>
          <a:solidFill>
            <a:srgbClr val="FFFFFF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cxnSp>
        <p:nvCxnSpPr>
          <p:cNvPr id="10" name="Straight Connector 9"/>
          <p:cNvCxnSpPr/>
          <p:nvPr/>
        </p:nvCxnSpPr>
        <p:spPr>
          <a:xfrm>
            <a:off x="0" y="919163"/>
            <a:ext cx="9144000" cy="1587"/>
          </a:xfrm>
          <a:prstGeom prst="line">
            <a:avLst/>
          </a:prstGeom>
          <a:ln w="38100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33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141288"/>
            <a:ext cx="7945438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874111" y="6627142"/>
            <a:ext cx="150682" cy="153888"/>
          </a:xfrm>
          <a:prstGeom prst="rect">
            <a:avLst/>
          </a:prstGeom>
          <a:noFill/>
          <a:ln>
            <a:noFill/>
          </a:ln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spAutoFit/>
          </a:bodyPr>
          <a:lstStyle>
            <a:lvl1pPr algn="ctr">
              <a:defRPr sz="1000" b="0">
                <a:solidFill>
                  <a:srgbClr val="3798D2"/>
                </a:solidFill>
                <a:latin typeface="+mn-lt"/>
                <a:ea typeface="Times" charset="0"/>
                <a:cs typeface="Times"/>
              </a:defRPr>
            </a:lvl1pPr>
          </a:lstStyle>
          <a:p>
            <a:fld id="{32B77A99-F7CF-5846-AD73-A439EF31F06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ext Box 7"/>
          <p:cNvSpPr txBox="1">
            <a:spLocks noChangeArrowheads="1"/>
          </p:cNvSpPr>
          <p:nvPr/>
        </p:nvSpPr>
        <p:spPr bwMode="auto">
          <a:xfrm>
            <a:off x="8098312" y="6627142"/>
            <a:ext cx="415177" cy="153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0" tIns="0" rIns="0" bIns="0" anchor="ctr" anchorCtr="0">
            <a:prstTxWarp prst="textNoShape">
              <a:avLst/>
            </a:prstTxWarp>
            <a:spAutoFit/>
          </a:bodyPr>
          <a:lstStyle/>
          <a:p>
            <a:pPr algn="ctr" eaLnBrk="0" hangingPunct="0">
              <a:defRPr/>
            </a:pPr>
            <a:r>
              <a:rPr lang="en-US" sz="1000" dirty="0" smtClean="0">
                <a:solidFill>
                  <a:srgbClr val="007CB7"/>
                </a:solidFill>
                <a:latin typeface="Calibri"/>
                <a:cs typeface="Times"/>
              </a:rPr>
              <a:t>© DTCC</a:t>
            </a:r>
            <a:endParaRPr lang="en-US" sz="1000" dirty="0">
              <a:solidFill>
                <a:srgbClr val="007CB7"/>
              </a:solidFill>
              <a:latin typeface="Calibri"/>
              <a:cs typeface="Times"/>
            </a:endParaRPr>
          </a:p>
        </p:txBody>
      </p:sp>
      <p:sp>
        <p:nvSpPr>
          <p:cNvPr id="11" name="Text Placeholder 10"/>
          <p:cNvSpPr txBox="1">
            <a:spLocks/>
          </p:cNvSpPr>
          <p:nvPr userDrawn="1"/>
        </p:nvSpPr>
        <p:spPr>
          <a:xfrm>
            <a:off x="290324" y="6627142"/>
            <a:ext cx="1171795" cy="153888"/>
          </a:xfrm>
          <a:prstGeom prst="rect">
            <a:avLst/>
          </a:prstGeom>
        </p:spPr>
        <p:txBody>
          <a:bodyPr vert="horz" wrap="none" lIns="0" tIns="0" rIns="0" bIns="0" anchor="ctr" anchorCtr="0">
            <a:spAutoFit/>
          </a:bodyPr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 kumimoji="0" lang="en-US" sz="1000" b="1" i="0" u="none" strike="noStrike" kern="1200" cap="none" spc="0" normalizeH="0" baseline="0" noProof="0" smtClean="0">
                <a:ln>
                  <a:noFill/>
                </a:ln>
                <a:solidFill>
                  <a:srgbClr val="4C4C4C"/>
                </a:solidFill>
                <a:effectLst/>
                <a:uLnTx/>
                <a:uFillTx/>
                <a:latin typeface="Arial" charset="0"/>
                <a:ea typeface="ヒラギノ角ゴ Pro W3" pitchFamily="1" charset="-128"/>
                <a:cs typeface="Arial"/>
              </a:defRPr>
            </a:lvl1pPr>
            <a:lvl2pPr marL="742950" indent="-28575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1800" b="0" i="0" kern="1200">
                <a:solidFill>
                  <a:schemeClr val="tx1"/>
                </a:solidFill>
                <a:latin typeface="Arial"/>
                <a:ea typeface="ヒラギノ角ゴ Pro W3" charset="-128"/>
                <a:cs typeface="Arial"/>
              </a:defRPr>
            </a:lvl2pPr>
            <a:lvl3pPr marL="1143000" indent="-22860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b="0" i="0" kern="1200">
                <a:solidFill>
                  <a:schemeClr val="tx1"/>
                </a:solidFill>
                <a:latin typeface="Arial Narrow"/>
                <a:ea typeface="ヒラギノ角ゴ Pro W3" charset="-128"/>
                <a:cs typeface="Arial Narrow"/>
              </a:defRPr>
            </a:lvl3pPr>
            <a:lvl4pPr marL="1600200" indent="-22860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b="1" i="0" kern="1200">
                <a:solidFill>
                  <a:schemeClr val="accent4"/>
                </a:solidFill>
                <a:latin typeface="Arial Narrow Bold"/>
                <a:ea typeface="ヒラギノ角ゴ Pro W3" charset="-128"/>
                <a:cs typeface="Arial Narrow Bold"/>
              </a:defRPr>
            </a:lvl4pPr>
            <a:lvl5pPr marL="1828800" indent="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1000" b="0" i="0" kern="1200">
                <a:solidFill>
                  <a:schemeClr val="tx1"/>
                </a:solidFill>
                <a:latin typeface="Arial Narrow"/>
                <a:ea typeface="ヒラギノ角ゴ Pro W3" charset="-128"/>
                <a:cs typeface="Arial Narrow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b="0" dirty="0">
                <a:solidFill>
                  <a:srgbClr val="0070C0"/>
                </a:solidFill>
                <a:latin typeface="Calibri"/>
                <a:cs typeface="Calibri" pitchFamily="34" charset="0"/>
              </a:rPr>
              <a:t>DTCC Restricted (Red) </a:t>
            </a:r>
          </a:p>
        </p:txBody>
      </p:sp>
      <p:sp>
        <p:nvSpPr>
          <p:cNvPr id="13" name="Text Placeholder 10"/>
          <p:cNvSpPr txBox="1">
            <a:spLocks/>
          </p:cNvSpPr>
          <p:nvPr userDrawn="1"/>
        </p:nvSpPr>
        <p:spPr>
          <a:xfrm>
            <a:off x="1846895" y="6627142"/>
            <a:ext cx="5450210" cy="153888"/>
          </a:xfrm>
          <a:prstGeom prst="rect">
            <a:avLst/>
          </a:prstGeom>
        </p:spPr>
        <p:txBody>
          <a:bodyPr vert="horz" wrap="none" lIns="0" tIns="0" rIns="0" bIns="0" anchor="ctr" anchorCtr="0">
            <a:spAutoFit/>
          </a:bodyPr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 kumimoji="0" lang="en-US" sz="1000" b="1" i="0" u="none" strike="noStrike" kern="1200" cap="none" spc="0" normalizeH="0" baseline="0" noProof="0" smtClean="0">
                <a:ln>
                  <a:noFill/>
                </a:ln>
                <a:solidFill>
                  <a:srgbClr val="4C4C4C"/>
                </a:solidFill>
                <a:effectLst/>
                <a:uLnTx/>
                <a:uFillTx/>
                <a:latin typeface="Arial" charset="0"/>
                <a:ea typeface="ヒラギノ角ゴ Pro W3" pitchFamily="1" charset="-128"/>
                <a:cs typeface="Arial"/>
              </a:defRPr>
            </a:lvl1pPr>
            <a:lvl2pPr marL="742950" indent="-28575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1800" b="0" i="0" kern="1200">
                <a:solidFill>
                  <a:schemeClr val="tx1"/>
                </a:solidFill>
                <a:latin typeface="Arial"/>
                <a:ea typeface="ヒラギノ角ゴ Pro W3" charset="-128"/>
                <a:cs typeface="Arial"/>
              </a:defRPr>
            </a:lvl2pPr>
            <a:lvl3pPr marL="1143000" indent="-22860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b="0" i="0" kern="1200">
                <a:solidFill>
                  <a:schemeClr val="tx1"/>
                </a:solidFill>
                <a:latin typeface="Arial Narrow"/>
                <a:ea typeface="ヒラギノ角ゴ Pro W3" charset="-128"/>
                <a:cs typeface="Arial Narrow"/>
              </a:defRPr>
            </a:lvl3pPr>
            <a:lvl4pPr marL="1600200" indent="-22860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b="1" i="0" kern="1200">
                <a:solidFill>
                  <a:schemeClr val="accent4"/>
                </a:solidFill>
                <a:latin typeface="Arial Narrow Bold"/>
                <a:ea typeface="ヒラギノ角ゴ Pro W3" charset="-128"/>
                <a:cs typeface="Arial Narrow Bold"/>
              </a:defRPr>
            </a:lvl4pPr>
            <a:lvl5pPr marL="1828800" indent="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1000" b="0" i="0" kern="1200">
                <a:solidFill>
                  <a:schemeClr val="tx1"/>
                </a:solidFill>
                <a:latin typeface="Arial Narrow"/>
                <a:ea typeface="ヒラギノ角ゴ Pro W3" charset="-128"/>
                <a:cs typeface="Arial Narrow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b="0" dirty="0">
                <a:solidFill>
                  <a:srgbClr val="0070C0"/>
                </a:solidFill>
                <a:latin typeface="Calibri"/>
                <a:cs typeface="Calibri" pitchFamily="34" charset="0"/>
              </a:rPr>
              <a:t>Confidential Treatment Requested by DTCC/DTC/NSCC/FICC Pursuant to the Freedom of Information Act</a:t>
            </a:r>
          </a:p>
        </p:txBody>
      </p:sp>
    </p:spTree>
    <p:extLst>
      <p:ext uri="{BB962C8B-B14F-4D97-AF65-F5344CB8AC3E}">
        <p14:creationId xmlns:p14="http://schemas.microsoft.com/office/powerpoint/2010/main" val="38768510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2" r:id="rId1"/>
    <p:sldLayoutId id="2147483733" r:id="rId2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457200" rtl="0" fontAlgn="base">
        <a:spcBef>
          <a:spcPct val="0"/>
        </a:spcBef>
        <a:spcAft>
          <a:spcPct val="0"/>
        </a:spcAft>
        <a:defRPr sz="3600" b="0" i="0" kern="1200">
          <a:solidFill>
            <a:schemeClr val="accent6"/>
          </a:solidFill>
          <a:latin typeface="Calibri" pitchFamily="34" charset="0"/>
          <a:ea typeface="ヒラギノ角ゴ Pro W3" charset="-128"/>
          <a:cs typeface="Calibri" pitchFamily="34" charset="0"/>
        </a:defRPr>
      </a:lvl1pPr>
      <a:lvl2pPr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2pPr>
      <a:lvl3pPr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3pPr>
      <a:lvl4pPr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4pPr>
      <a:lvl5pPr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5pPr>
      <a:lvl6pPr marL="457200"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6pPr>
      <a:lvl7pPr marL="914400"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7pPr>
      <a:lvl8pPr marL="1371600"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8pPr>
      <a:lvl9pPr marL="1828800"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9pPr>
    </p:titleStyle>
    <p:bodyStyle>
      <a:lvl1pPr marL="342900" indent="-342900" algn="l" defTabSz="457200" rtl="0" fontAlgn="base">
        <a:spcBef>
          <a:spcPct val="20000"/>
        </a:spcBef>
        <a:spcAft>
          <a:spcPct val="0"/>
        </a:spcAft>
        <a:buFont typeface="Arial" charset="0"/>
        <a:buChar char="•"/>
        <a:defRPr sz="2000" b="0" i="0" kern="1200">
          <a:solidFill>
            <a:schemeClr val="tx1"/>
          </a:solidFill>
          <a:latin typeface="Calibri" pitchFamily="34" charset="0"/>
          <a:ea typeface="ヒラギノ角ゴ Pro W3" charset="-128"/>
          <a:cs typeface="Calibri" pitchFamily="34" charset="0"/>
        </a:defRPr>
      </a:lvl1pPr>
      <a:lvl2pPr marL="742950" indent="-285750" algn="l" defTabSz="457200" rtl="0" fontAlgn="base">
        <a:spcBef>
          <a:spcPct val="20000"/>
        </a:spcBef>
        <a:spcAft>
          <a:spcPct val="0"/>
        </a:spcAft>
        <a:buFont typeface="Arial" charset="0"/>
        <a:buChar char="–"/>
        <a:defRPr sz="1800" b="0" i="0" kern="1200">
          <a:solidFill>
            <a:schemeClr val="tx1"/>
          </a:solidFill>
          <a:latin typeface="Calibri" pitchFamily="34" charset="0"/>
          <a:ea typeface="ヒラギノ角ゴ Pro W3" charset="-128"/>
          <a:cs typeface="Calibri" pitchFamily="34" charset="0"/>
        </a:defRPr>
      </a:lvl2pPr>
      <a:lvl3pPr marL="11430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•"/>
        <a:defRPr sz="2400" b="0" i="0" kern="1200">
          <a:solidFill>
            <a:schemeClr val="tx1"/>
          </a:solidFill>
          <a:latin typeface="Arial Narrow"/>
          <a:ea typeface="ヒラギノ角ゴ Pro W3" charset="-128"/>
          <a:cs typeface="Arial Narrow"/>
        </a:defRPr>
      </a:lvl3pPr>
      <a:lvl4pPr marL="16002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–"/>
        <a:defRPr sz="2000" b="1" i="0" kern="1200">
          <a:solidFill>
            <a:schemeClr val="accent4"/>
          </a:solidFill>
          <a:latin typeface="Arial Narrow Bold"/>
          <a:ea typeface="ヒラギノ角ゴ Pro W3" charset="-128"/>
          <a:cs typeface="Arial Narrow Bold"/>
        </a:defRPr>
      </a:lvl4pPr>
      <a:lvl5pPr marL="20574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»"/>
        <a:defRPr sz="2000" b="0" i="0" kern="1200">
          <a:solidFill>
            <a:schemeClr val="tx1"/>
          </a:solidFill>
          <a:latin typeface="Arial Narrow"/>
          <a:ea typeface="ヒラギノ角ゴ Pro W3" charset="-128"/>
          <a:cs typeface="Arial Narrow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lide_BKGRND_Corp1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82" y="-30802"/>
            <a:ext cx="9139418" cy="6858000"/>
          </a:xfrm>
          <a:prstGeom prst="rect">
            <a:avLst/>
          </a:prstGeom>
        </p:spPr>
      </p:pic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</a:t>
            </a:r>
            <a:r>
              <a:rPr lang="en-US" dirty="0" smtClean="0"/>
              <a:t>level</a:t>
            </a:r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914400"/>
          </a:xfrm>
          <a:prstGeom prst="rect">
            <a:avLst/>
          </a:prstGeom>
          <a:solidFill>
            <a:srgbClr val="FFFFFF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cxnSp>
        <p:nvCxnSpPr>
          <p:cNvPr id="10" name="Straight Connector 9"/>
          <p:cNvCxnSpPr/>
          <p:nvPr/>
        </p:nvCxnSpPr>
        <p:spPr>
          <a:xfrm>
            <a:off x="0" y="919163"/>
            <a:ext cx="9144000" cy="1587"/>
          </a:xfrm>
          <a:prstGeom prst="line">
            <a:avLst/>
          </a:prstGeom>
          <a:ln w="38100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33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141288"/>
            <a:ext cx="7945438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874111" y="6627142"/>
            <a:ext cx="150682" cy="153888"/>
          </a:xfrm>
          <a:prstGeom prst="rect">
            <a:avLst/>
          </a:prstGeom>
          <a:noFill/>
          <a:ln>
            <a:noFill/>
          </a:ln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spAutoFit/>
          </a:bodyPr>
          <a:lstStyle>
            <a:lvl1pPr algn="ctr">
              <a:defRPr sz="1000" b="0">
                <a:solidFill>
                  <a:srgbClr val="3798D2"/>
                </a:solidFill>
                <a:latin typeface="+mn-lt"/>
                <a:ea typeface="Times" charset="0"/>
                <a:cs typeface="Times"/>
              </a:defRPr>
            </a:lvl1pPr>
          </a:lstStyle>
          <a:p>
            <a:fld id="{32B77A99-F7CF-5846-AD73-A439EF31F06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ext Box 7"/>
          <p:cNvSpPr txBox="1">
            <a:spLocks noChangeArrowheads="1"/>
          </p:cNvSpPr>
          <p:nvPr/>
        </p:nvSpPr>
        <p:spPr bwMode="auto">
          <a:xfrm>
            <a:off x="8098312" y="6627142"/>
            <a:ext cx="415177" cy="153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0" tIns="0" rIns="0" bIns="0" anchor="ctr" anchorCtr="0">
            <a:prstTxWarp prst="textNoShape">
              <a:avLst/>
            </a:prstTxWarp>
            <a:spAutoFit/>
          </a:bodyPr>
          <a:lstStyle/>
          <a:p>
            <a:pPr algn="ctr" eaLnBrk="0" hangingPunct="0">
              <a:defRPr/>
            </a:pPr>
            <a:r>
              <a:rPr lang="en-US" sz="1000" dirty="0" smtClean="0">
                <a:solidFill>
                  <a:srgbClr val="007CB7"/>
                </a:solidFill>
                <a:latin typeface="Calibri"/>
                <a:cs typeface="Times"/>
              </a:rPr>
              <a:t>© DTCC</a:t>
            </a:r>
            <a:endParaRPr lang="en-US" sz="1000" dirty="0">
              <a:solidFill>
                <a:srgbClr val="007CB7"/>
              </a:solidFill>
              <a:latin typeface="Calibri"/>
              <a:cs typeface="Times"/>
            </a:endParaRPr>
          </a:p>
        </p:txBody>
      </p:sp>
      <p:sp>
        <p:nvSpPr>
          <p:cNvPr id="11" name="Text Placeholder 10"/>
          <p:cNvSpPr txBox="1">
            <a:spLocks/>
          </p:cNvSpPr>
          <p:nvPr userDrawn="1"/>
        </p:nvSpPr>
        <p:spPr>
          <a:xfrm>
            <a:off x="290324" y="6627142"/>
            <a:ext cx="1171795" cy="153888"/>
          </a:xfrm>
          <a:prstGeom prst="rect">
            <a:avLst/>
          </a:prstGeom>
        </p:spPr>
        <p:txBody>
          <a:bodyPr vert="horz" wrap="none" lIns="0" tIns="0" rIns="0" bIns="0" anchor="ctr" anchorCtr="0">
            <a:spAutoFit/>
          </a:bodyPr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 kumimoji="0" lang="en-US" sz="1000" b="1" i="0" u="none" strike="noStrike" kern="1200" cap="none" spc="0" normalizeH="0" baseline="0" noProof="0" smtClean="0">
                <a:ln>
                  <a:noFill/>
                </a:ln>
                <a:solidFill>
                  <a:srgbClr val="4C4C4C"/>
                </a:solidFill>
                <a:effectLst/>
                <a:uLnTx/>
                <a:uFillTx/>
                <a:latin typeface="Arial" charset="0"/>
                <a:ea typeface="ヒラギノ角ゴ Pro W3" pitchFamily="1" charset="-128"/>
                <a:cs typeface="Arial"/>
              </a:defRPr>
            </a:lvl1pPr>
            <a:lvl2pPr marL="742950" indent="-28575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1800" b="0" i="0" kern="1200">
                <a:solidFill>
                  <a:schemeClr val="tx1"/>
                </a:solidFill>
                <a:latin typeface="Arial"/>
                <a:ea typeface="ヒラギノ角ゴ Pro W3" charset="-128"/>
                <a:cs typeface="Arial"/>
              </a:defRPr>
            </a:lvl2pPr>
            <a:lvl3pPr marL="1143000" indent="-22860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b="0" i="0" kern="1200">
                <a:solidFill>
                  <a:schemeClr val="tx1"/>
                </a:solidFill>
                <a:latin typeface="Arial Narrow"/>
                <a:ea typeface="ヒラギノ角ゴ Pro W3" charset="-128"/>
                <a:cs typeface="Arial Narrow"/>
              </a:defRPr>
            </a:lvl3pPr>
            <a:lvl4pPr marL="1600200" indent="-22860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b="1" i="0" kern="1200">
                <a:solidFill>
                  <a:schemeClr val="accent4"/>
                </a:solidFill>
                <a:latin typeface="Arial Narrow Bold"/>
                <a:ea typeface="ヒラギノ角ゴ Pro W3" charset="-128"/>
                <a:cs typeface="Arial Narrow Bold"/>
              </a:defRPr>
            </a:lvl4pPr>
            <a:lvl5pPr marL="1828800" indent="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1000" b="0" i="0" kern="1200">
                <a:solidFill>
                  <a:schemeClr val="tx1"/>
                </a:solidFill>
                <a:latin typeface="Arial Narrow"/>
                <a:ea typeface="ヒラギノ角ゴ Pro W3" charset="-128"/>
                <a:cs typeface="Arial Narrow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b="0" dirty="0">
                <a:solidFill>
                  <a:srgbClr val="0070C0"/>
                </a:solidFill>
                <a:latin typeface="Calibri"/>
                <a:cs typeface="Calibri" pitchFamily="34" charset="0"/>
              </a:rPr>
              <a:t>DTCC Restricted (Red) </a:t>
            </a:r>
          </a:p>
        </p:txBody>
      </p:sp>
      <p:sp>
        <p:nvSpPr>
          <p:cNvPr id="13" name="Text Placeholder 10"/>
          <p:cNvSpPr txBox="1">
            <a:spLocks/>
          </p:cNvSpPr>
          <p:nvPr userDrawn="1"/>
        </p:nvSpPr>
        <p:spPr>
          <a:xfrm>
            <a:off x="1846895" y="6627142"/>
            <a:ext cx="5450210" cy="153888"/>
          </a:xfrm>
          <a:prstGeom prst="rect">
            <a:avLst/>
          </a:prstGeom>
        </p:spPr>
        <p:txBody>
          <a:bodyPr vert="horz" wrap="none" lIns="0" tIns="0" rIns="0" bIns="0" anchor="ctr" anchorCtr="0">
            <a:spAutoFit/>
          </a:bodyPr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 kumimoji="0" lang="en-US" sz="1000" b="1" i="0" u="none" strike="noStrike" kern="1200" cap="none" spc="0" normalizeH="0" baseline="0" noProof="0" smtClean="0">
                <a:ln>
                  <a:noFill/>
                </a:ln>
                <a:solidFill>
                  <a:srgbClr val="4C4C4C"/>
                </a:solidFill>
                <a:effectLst/>
                <a:uLnTx/>
                <a:uFillTx/>
                <a:latin typeface="Arial" charset="0"/>
                <a:ea typeface="ヒラギノ角ゴ Pro W3" pitchFamily="1" charset="-128"/>
                <a:cs typeface="Arial"/>
              </a:defRPr>
            </a:lvl1pPr>
            <a:lvl2pPr marL="742950" indent="-28575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1800" b="0" i="0" kern="1200">
                <a:solidFill>
                  <a:schemeClr val="tx1"/>
                </a:solidFill>
                <a:latin typeface="Arial"/>
                <a:ea typeface="ヒラギノ角ゴ Pro W3" charset="-128"/>
                <a:cs typeface="Arial"/>
              </a:defRPr>
            </a:lvl2pPr>
            <a:lvl3pPr marL="1143000" indent="-22860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b="0" i="0" kern="1200">
                <a:solidFill>
                  <a:schemeClr val="tx1"/>
                </a:solidFill>
                <a:latin typeface="Arial Narrow"/>
                <a:ea typeface="ヒラギノ角ゴ Pro W3" charset="-128"/>
                <a:cs typeface="Arial Narrow"/>
              </a:defRPr>
            </a:lvl3pPr>
            <a:lvl4pPr marL="1600200" indent="-22860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b="1" i="0" kern="1200">
                <a:solidFill>
                  <a:schemeClr val="accent4"/>
                </a:solidFill>
                <a:latin typeface="Arial Narrow Bold"/>
                <a:ea typeface="ヒラギノ角ゴ Pro W3" charset="-128"/>
                <a:cs typeface="Arial Narrow Bold"/>
              </a:defRPr>
            </a:lvl4pPr>
            <a:lvl5pPr marL="1828800" indent="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1000" b="0" i="0" kern="1200">
                <a:solidFill>
                  <a:schemeClr val="tx1"/>
                </a:solidFill>
                <a:latin typeface="Arial Narrow"/>
                <a:ea typeface="ヒラギノ角ゴ Pro W3" charset="-128"/>
                <a:cs typeface="Arial Narrow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b="0" dirty="0">
                <a:solidFill>
                  <a:srgbClr val="0070C0"/>
                </a:solidFill>
                <a:latin typeface="Calibri"/>
                <a:cs typeface="Calibri" pitchFamily="34" charset="0"/>
              </a:rPr>
              <a:t>Confidential Treatment Requested by DTCC/DTC/NSCC/FICC Pursuant to the Freedom of Information Act</a:t>
            </a:r>
          </a:p>
        </p:txBody>
      </p:sp>
    </p:spTree>
    <p:extLst>
      <p:ext uri="{BB962C8B-B14F-4D97-AF65-F5344CB8AC3E}">
        <p14:creationId xmlns:p14="http://schemas.microsoft.com/office/powerpoint/2010/main" val="7266907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6" r:id="rId1"/>
    <p:sldLayoutId id="2147483738" r:id="rId2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457200" rtl="0" fontAlgn="base">
        <a:spcBef>
          <a:spcPct val="0"/>
        </a:spcBef>
        <a:spcAft>
          <a:spcPct val="0"/>
        </a:spcAft>
        <a:defRPr sz="3600" b="0" i="0" kern="1200">
          <a:solidFill>
            <a:schemeClr val="accent6"/>
          </a:solidFill>
          <a:latin typeface="Calibri" pitchFamily="34" charset="0"/>
          <a:ea typeface="ヒラギノ角ゴ Pro W3" charset="-128"/>
          <a:cs typeface="Calibri" pitchFamily="34" charset="0"/>
        </a:defRPr>
      </a:lvl1pPr>
      <a:lvl2pPr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2pPr>
      <a:lvl3pPr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3pPr>
      <a:lvl4pPr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4pPr>
      <a:lvl5pPr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5pPr>
      <a:lvl6pPr marL="457200"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6pPr>
      <a:lvl7pPr marL="914400"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7pPr>
      <a:lvl8pPr marL="1371600"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8pPr>
      <a:lvl9pPr marL="1828800"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9pPr>
    </p:titleStyle>
    <p:bodyStyle>
      <a:lvl1pPr marL="342900" indent="-342900" algn="l" defTabSz="457200" rtl="0" fontAlgn="base">
        <a:spcBef>
          <a:spcPct val="20000"/>
        </a:spcBef>
        <a:spcAft>
          <a:spcPct val="0"/>
        </a:spcAft>
        <a:buFont typeface="Arial" charset="0"/>
        <a:buChar char="•"/>
        <a:defRPr sz="2000" b="0" i="0" kern="1200">
          <a:solidFill>
            <a:schemeClr val="tx1"/>
          </a:solidFill>
          <a:latin typeface="Calibri" pitchFamily="34" charset="0"/>
          <a:ea typeface="ヒラギノ角ゴ Pro W3" charset="-128"/>
          <a:cs typeface="Calibri" pitchFamily="34" charset="0"/>
        </a:defRPr>
      </a:lvl1pPr>
      <a:lvl2pPr marL="742950" indent="-285750" algn="l" defTabSz="457200" rtl="0" fontAlgn="base">
        <a:spcBef>
          <a:spcPct val="20000"/>
        </a:spcBef>
        <a:spcAft>
          <a:spcPct val="0"/>
        </a:spcAft>
        <a:buFont typeface="Arial" charset="0"/>
        <a:buChar char="–"/>
        <a:defRPr sz="1800" b="0" i="0" kern="1200">
          <a:solidFill>
            <a:schemeClr val="tx1"/>
          </a:solidFill>
          <a:latin typeface="Calibri" pitchFamily="34" charset="0"/>
          <a:ea typeface="ヒラギノ角ゴ Pro W3" charset="-128"/>
          <a:cs typeface="Calibri" pitchFamily="34" charset="0"/>
        </a:defRPr>
      </a:lvl2pPr>
      <a:lvl3pPr marL="11430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•"/>
        <a:defRPr sz="2400" b="0" i="0" kern="1200">
          <a:solidFill>
            <a:schemeClr val="tx1"/>
          </a:solidFill>
          <a:latin typeface="Arial Narrow"/>
          <a:ea typeface="ヒラギノ角ゴ Pro W3" charset="-128"/>
          <a:cs typeface="Arial Narrow"/>
        </a:defRPr>
      </a:lvl3pPr>
      <a:lvl4pPr marL="16002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–"/>
        <a:defRPr sz="2000" b="1" i="0" kern="1200">
          <a:solidFill>
            <a:schemeClr val="accent4"/>
          </a:solidFill>
          <a:latin typeface="Arial Narrow Bold"/>
          <a:ea typeface="ヒラギノ角ゴ Pro W3" charset="-128"/>
          <a:cs typeface="Arial Narrow Bold"/>
        </a:defRPr>
      </a:lvl4pPr>
      <a:lvl5pPr marL="20574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»"/>
        <a:defRPr sz="2000" b="0" i="0" kern="1200">
          <a:solidFill>
            <a:schemeClr val="tx1"/>
          </a:solidFill>
          <a:latin typeface="Arial Narrow"/>
          <a:ea typeface="ヒラギノ角ゴ Pro W3" charset="-128"/>
          <a:cs typeface="Arial Narrow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lide_BKGRND_Corp1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82" y="-30802"/>
            <a:ext cx="9139418" cy="6858000"/>
          </a:xfrm>
          <a:prstGeom prst="rect">
            <a:avLst/>
          </a:prstGeom>
        </p:spPr>
      </p:pic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</a:t>
            </a:r>
            <a:r>
              <a:rPr lang="en-US" dirty="0" smtClean="0"/>
              <a:t>level</a:t>
            </a:r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914400"/>
          </a:xfrm>
          <a:prstGeom prst="rect">
            <a:avLst/>
          </a:prstGeom>
          <a:solidFill>
            <a:srgbClr val="FFFFFF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cxnSp>
        <p:nvCxnSpPr>
          <p:cNvPr id="10" name="Straight Connector 9"/>
          <p:cNvCxnSpPr/>
          <p:nvPr/>
        </p:nvCxnSpPr>
        <p:spPr>
          <a:xfrm>
            <a:off x="0" y="919163"/>
            <a:ext cx="9144000" cy="1587"/>
          </a:xfrm>
          <a:prstGeom prst="line">
            <a:avLst/>
          </a:prstGeom>
          <a:ln w="38100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33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141288"/>
            <a:ext cx="7945438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874111" y="6627142"/>
            <a:ext cx="150682" cy="153888"/>
          </a:xfrm>
          <a:prstGeom prst="rect">
            <a:avLst/>
          </a:prstGeom>
          <a:noFill/>
          <a:ln>
            <a:noFill/>
          </a:ln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spAutoFit/>
          </a:bodyPr>
          <a:lstStyle>
            <a:lvl1pPr algn="ctr">
              <a:defRPr sz="1000" b="0">
                <a:solidFill>
                  <a:srgbClr val="3798D2"/>
                </a:solidFill>
                <a:latin typeface="+mn-lt"/>
                <a:ea typeface="Times" charset="0"/>
                <a:cs typeface="Times"/>
              </a:defRPr>
            </a:lvl1pPr>
          </a:lstStyle>
          <a:p>
            <a:fld id="{32B77A99-F7CF-5846-AD73-A439EF31F06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ext Box 7"/>
          <p:cNvSpPr txBox="1">
            <a:spLocks noChangeArrowheads="1"/>
          </p:cNvSpPr>
          <p:nvPr/>
        </p:nvSpPr>
        <p:spPr bwMode="auto">
          <a:xfrm>
            <a:off x="8098312" y="6627142"/>
            <a:ext cx="415177" cy="153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0" tIns="0" rIns="0" bIns="0" anchor="ctr" anchorCtr="0">
            <a:prstTxWarp prst="textNoShape">
              <a:avLst/>
            </a:prstTxWarp>
            <a:spAutoFit/>
          </a:bodyPr>
          <a:lstStyle/>
          <a:p>
            <a:pPr algn="ctr" eaLnBrk="0" hangingPunct="0">
              <a:defRPr/>
            </a:pPr>
            <a:r>
              <a:rPr lang="en-US" sz="1000" dirty="0" smtClean="0">
                <a:solidFill>
                  <a:srgbClr val="007CB7"/>
                </a:solidFill>
                <a:latin typeface="Calibri"/>
                <a:cs typeface="Times"/>
              </a:rPr>
              <a:t>© DTCC</a:t>
            </a:r>
            <a:endParaRPr lang="en-US" sz="1000" dirty="0">
              <a:solidFill>
                <a:srgbClr val="007CB7"/>
              </a:solidFill>
              <a:latin typeface="Calibri"/>
              <a:cs typeface="Times"/>
            </a:endParaRPr>
          </a:p>
        </p:txBody>
      </p:sp>
      <p:sp>
        <p:nvSpPr>
          <p:cNvPr id="11" name="Text Placeholder 10"/>
          <p:cNvSpPr txBox="1">
            <a:spLocks/>
          </p:cNvSpPr>
          <p:nvPr userDrawn="1"/>
        </p:nvSpPr>
        <p:spPr>
          <a:xfrm>
            <a:off x="290324" y="6627142"/>
            <a:ext cx="1171795" cy="153888"/>
          </a:xfrm>
          <a:prstGeom prst="rect">
            <a:avLst/>
          </a:prstGeom>
        </p:spPr>
        <p:txBody>
          <a:bodyPr vert="horz" wrap="none" lIns="0" tIns="0" rIns="0" bIns="0" anchor="ctr" anchorCtr="0">
            <a:spAutoFit/>
          </a:bodyPr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 kumimoji="0" lang="en-US" sz="1000" b="1" i="0" u="none" strike="noStrike" kern="1200" cap="none" spc="0" normalizeH="0" baseline="0" noProof="0" smtClean="0">
                <a:ln>
                  <a:noFill/>
                </a:ln>
                <a:solidFill>
                  <a:srgbClr val="4C4C4C"/>
                </a:solidFill>
                <a:effectLst/>
                <a:uLnTx/>
                <a:uFillTx/>
                <a:latin typeface="Arial" charset="0"/>
                <a:ea typeface="ヒラギノ角ゴ Pro W3" pitchFamily="1" charset="-128"/>
                <a:cs typeface="Arial"/>
              </a:defRPr>
            </a:lvl1pPr>
            <a:lvl2pPr marL="742950" indent="-28575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1800" b="0" i="0" kern="1200">
                <a:solidFill>
                  <a:schemeClr val="tx1"/>
                </a:solidFill>
                <a:latin typeface="Arial"/>
                <a:ea typeface="ヒラギノ角ゴ Pro W3" charset="-128"/>
                <a:cs typeface="Arial"/>
              </a:defRPr>
            </a:lvl2pPr>
            <a:lvl3pPr marL="1143000" indent="-22860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b="0" i="0" kern="1200">
                <a:solidFill>
                  <a:schemeClr val="tx1"/>
                </a:solidFill>
                <a:latin typeface="Arial Narrow"/>
                <a:ea typeface="ヒラギノ角ゴ Pro W3" charset="-128"/>
                <a:cs typeface="Arial Narrow"/>
              </a:defRPr>
            </a:lvl3pPr>
            <a:lvl4pPr marL="1600200" indent="-22860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b="1" i="0" kern="1200">
                <a:solidFill>
                  <a:schemeClr val="accent4"/>
                </a:solidFill>
                <a:latin typeface="Arial Narrow Bold"/>
                <a:ea typeface="ヒラギノ角ゴ Pro W3" charset="-128"/>
                <a:cs typeface="Arial Narrow Bold"/>
              </a:defRPr>
            </a:lvl4pPr>
            <a:lvl5pPr marL="1828800" indent="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1000" b="0" i="0" kern="1200">
                <a:solidFill>
                  <a:schemeClr val="tx1"/>
                </a:solidFill>
                <a:latin typeface="Arial Narrow"/>
                <a:ea typeface="ヒラギノ角ゴ Pro W3" charset="-128"/>
                <a:cs typeface="Arial Narrow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b="0" dirty="0">
                <a:solidFill>
                  <a:srgbClr val="0070C0"/>
                </a:solidFill>
                <a:latin typeface="Calibri"/>
                <a:cs typeface="Calibri" pitchFamily="34" charset="0"/>
              </a:rPr>
              <a:t>DTCC Restricted (Red) </a:t>
            </a:r>
          </a:p>
        </p:txBody>
      </p:sp>
      <p:sp>
        <p:nvSpPr>
          <p:cNvPr id="13" name="Text Placeholder 10"/>
          <p:cNvSpPr txBox="1">
            <a:spLocks/>
          </p:cNvSpPr>
          <p:nvPr userDrawn="1"/>
        </p:nvSpPr>
        <p:spPr>
          <a:xfrm>
            <a:off x="1846895" y="6627142"/>
            <a:ext cx="5450210" cy="153888"/>
          </a:xfrm>
          <a:prstGeom prst="rect">
            <a:avLst/>
          </a:prstGeom>
        </p:spPr>
        <p:txBody>
          <a:bodyPr vert="horz" wrap="none" lIns="0" tIns="0" rIns="0" bIns="0" anchor="ctr" anchorCtr="0">
            <a:spAutoFit/>
          </a:bodyPr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 kumimoji="0" lang="en-US" sz="1000" b="1" i="0" u="none" strike="noStrike" kern="1200" cap="none" spc="0" normalizeH="0" baseline="0" noProof="0" smtClean="0">
                <a:ln>
                  <a:noFill/>
                </a:ln>
                <a:solidFill>
                  <a:srgbClr val="4C4C4C"/>
                </a:solidFill>
                <a:effectLst/>
                <a:uLnTx/>
                <a:uFillTx/>
                <a:latin typeface="Arial" charset="0"/>
                <a:ea typeface="ヒラギノ角ゴ Pro W3" pitchFamily="1" charset="-128"/>
                <a:cs typeface="Arial"/>
              </a:defRPr>
            </a:lvl1pPr>
            <a:lvl2pPr marL="742950" indent="-28575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1800" b="0" i="0" kern="1200">
                <a:solidFill>
                  <a:schemeClr val="tx1"/>
                </a:solidFill>
                <a:latin typeface="Arial"/>
                <a:ea typeface="ヒラギノ角ゴ Pro W3" charset="-128"/>
                <a:cs typeface="Arial"/>
              </a:defRPr>
            </a:lvl2pPr>
            <a:lvl3pPr marL="1143000" indent="-22860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b="0" i="0" kern="1200">
                <a:solidFill>
                  <a:schemeClr val="tx1"/>
                </a:solidFill>
                <a:latin typeface="Arial Narrow"/>
                <a:ea typeface="ヒラギノ角ゴ Pro W3" charset="-128"/>
                <a:cs typeface="Arial Narrow"/>
              </a:defRPr>
            </a:lvl3pPr>
            <a:lvl4pPr marL="1600200" indent="-22860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b="1" i="0" kern="1200">
                <a:solidFill>
                  <a:schemeClr val="accent4"/>
                </a:solidFill>
                <a:latin typeface="Arial Narrow Bold"/>
                <a:ea typeface="ヒラギノ角ゴ Pro W3" charset="-128"/>
                <a:cs typeface="Arial Narrow Bold"/>
              </a:defRPr>
            </a:lvl4pPr>
            <a:lvl5pPr marL="1828800" indent="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1000" b="0" i="0" kern="1200">
                <a:solidFill>
                  <a:schemeClr val="tx1"/>
                </a:solidFill>
                <a:latin typeface="Arial Narrow"/>
                <a:ea typeface="ヒラギノ角ゴ Pro W3" charset="-128"/>
                <a:cs typeface="Arial Narrow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b="0" dirty="0">
                <a:solidFill>
                  <a:srgbClr val="0070C0"/>
                </a:solidFill>
                <a:latin typeface="Calibri"/>
                <a:cs typeface="Calibri" pitchFamily="34" charset="0"/>
              </a:rPr>
              <a:t>Confidential Treatment Requested by DTCC/DTC/NSCC/FICC Pursuant to the Freedom of Information Act</a:t>
            </a:r>
          </a:p>
        </p:txBody>
      </p:sp>
    </p:spTree>
    <p:extLst>
      <p:ext uri="{BB962C8B-B14F-4D97-AF65-F5344CB8AC3E}">
        <p14:creationId xmlns:p14="http://schemas.microsoft.com/office/powerpoint/2010/main" val="33337996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0" r:id="rId1"/>
    <p:sldLayoutId id="2147483742" r:id="rId2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457200" rtl="0" fontAlgn="base">
        <a:spcBef>
          <a:spcPct val="0"/>
        </a:spcBef>
        <a:spcAft>
          <a:spcPct val="0"/>
        </a:spcAft>
        <a:defRPr sz="3600" b="0" i="0" kern="1200">
          <a:solidFill>
            <a:schemeClr val="accent6"/>
          </a:solidFill>
          <a:latin typeface="Calibri" pitchFamily="34" charset="0"/>
          <a:ea typeface="ヒラギノ角ゴ Pro W3" charset="-128"/>
          <a:cs typeface="Calibri" pitchFamily="34" charset="0"/>
        </a:defRPr>
      </a:lvl1pPr>
      <a:lvl2pPr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2pPr>
      <a:lvl3pPr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3pPr>
      <a:lvl4pPr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4pPr>
      <a:lvl5pPr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5pPr>
      <a:lvl6pPr marL="457200"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6pPr>
      <a:lvl7pPr marL="914400"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7pPr>
      <a:lvl8pPr marL="1371600"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8pPr>
      <a:lvl9pPr marL="1828800"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9pPr>
    </p:titleStyle>
    <p:bodyStyle>
      <a:lvl1pPr marL="342900" indent="-342900" algn="l" defTabSz="457200" rtl="0" fontAlgn="base">
        <a:spcBef>
          <a:spcPct val="20000"/>
        </a:spcBef>
        <a:spcAft>
          <a:spcPct val="0"/>
        </a:spcAft>
        <a:buFont typeface="Arial" charset="0"/>
        <a:buChar char="•"/>
        <a:defRPr sz="2000" b="0" i="0" kern="1200">
          <a:solidFill>
            <a:schemeClr val="tx1"/>
          </a:solidFill>
          <a:latin typeface="Calibri" pitchFamily="34" charset="0"/>
          <a:ea typeface="ヒラギノ角ゴ Pro W3" charset="-128"/>
          <a:cs typeface="Calibri" pitchFamily="34" charset="0"/>
        </a:defRPr>
      </a:lvl1pPr>
      <a:lvl2pPr marL="742950" indent="-285750" algn="l" defTabSz="457200" rtl="0" fontAlgn="base">
        <a:spcBef>
          <a:spcPct val="20000"/>
        </a:spcBef>
        <a:spcAft>
          <a:spcPct val="0"/>
        </a:spcAft>
        <a:buFont typeface="Arial" charset="0"/>
        <a:buChar char="–"/>
        <a:defRPr sz="1800" b="0" i="0" kern="1200">
          <a:solidFill>
            <a:schemeClr val="tx1"/>
          </a:solidFill>
          <a:latin typeface="Calibri" pitchFamily="34" charset="0"/>
          <a:ea typeface="ヒラギノ角ゴ Pro W3" charset="-128"/>
          <a:cs typeface="Calibri" pitchFamily="34" charset="0"/>
        </a:defRPr>
      </a:lvl2pPr>
      <a:lvl3pPr marL="11430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•"/>
        <a:defRPr sz="2400" b="0" i="0" kern="1200">
          <a:solidFill>
            <a:schemeClr val="tx1"/>
          </a:solidFill>
          <a:latin typeface="Arial Narrow"/>
          <a:ea typeface="ヒラギノ角ゴ Pro W3" charset="-128"/>
          <a:cs typeface="Arial Narrow"/>
        </a:defRPr>
      </a:lvl3pPr>
      <a:lvl4pPr marL="16002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–"/>
        <a:defRPr sz="2000" b="1" i="0" kern="1200">
          <a:solidFill>
            <a:schemeClr val="accent4"/>
          </a:solidFill>
          <a:latin typeface="Arial Narrow Bold"/>
          <a:ea typeface="ヒラギノ角ゴ Pro W3" charset="-128"/>
          <a:cs typeface="Arial Narrow Bold"/>
        </a:defRPr>
      </a:lvl4pPr>
      <a:lvl5pPr marL="20574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»"/>
        <a:defRPr sz="2000" b="0" i="0" kern="1200">
          <a:solidFill>
            <a:schemeClr val="tx1"/>
          </a:solidFill>
          <a:latin typeface="Arial Narrow"/>
          <a:ea typeface="ヒラギノ角ゴ Pro W3" charset="-128"/>
          <a:cs typeface="Arial Narrow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lide_BKGRND_Corp1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82" y="-30802"/>
            <a:ext cx="9139418" cy="6858000"/>
          </a:xfrm>
          <a:prstGeom prst="rect">
            <a:avLst/>
          </a:prstGeom>
        </p:spPr>
      </p:pic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</a:t>
            </a:r>
            <a:r>
              <a:rPr lang="en-US" dirty="0" smtClean="0"/>
              <a:t>level</a:t>
            </a:r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914400"/>
          </a:xfrm>
          <a:prstGeom prst="rect">
            <a:avLst/>
          </a:prstGeom>
          <a:solidFill>
            <a:srgbClr val="FFFFFF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cxnSp>
        <p:nvCxnSpPr>
          <p:cNvPr id="10" name="Straight Connector 9"/>
          <p:cNvCxnSpPr/>
          <p:nvPr/>
        </p:nvCxnSpPr>
        <p:spPr>
          <a:xfrm>
            <a:off x="0" y="919163"/>
            <a:ext cx="9144000" cy="1587"/>
          </a:xfrm>
          <a:prstGeom prst="line">
            <a:avLst/>
          </a:prstGeom>
          <a:ln w="38100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33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141288"/>
            <a:ext cx="7945438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874111" y="6627142"/>
            <a:ext cx="150682" cy="153888"/>
          </a:xfrm>
          <a:prstGeom prst="rect">
            <a:avLst/>
          </a:prstGeom>
          <a:noFill/>
          <a:ln>
            <a:noFill/>
          </a:ln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spAutoFit/>
          </a:bodyPr>
          <a:lstStyle>
            <a:lvl1pPr algn="ctr">
              <a:defRPr sz="1000" b="0">
                <a:solidFill>
                  <a:srgbClr val="3798D2"/>
                </a:solidFill>
                <a:latin typeface="+mn-lt"/>
                <a:ea typeface="Times" charset="0"/>
                <a:cs typeface="Times"/>
              </a:defRPr>
            </a:lvl1pPr>
          </a:lstStyle>
          <a:p>
            <a:fld id="{32B77A99-F7CF-5846-AD73-A439EF31F06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ext Box 7"/>
          <p:cNvSpPr txBox="1">
            <a:spLocks noChangeArrowheads="1"/>
          </p:cNvSpPr>
          <p:nvPr/>
        </p:nvSpPr>
        <p:spPr bwMode="auto">
          <a:xfrm>
            <a:off x="8098312" y="6627142"/>
            <a:ext cx="415177" cy="153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0" tIns="0" rIns="0" bIns="0" anchor="ctr" anchorCtr="0">
            <a:prstTxWarp prst="textNoShape">
              <a:avLst/>
            </a:prstTxWarp>
            <a:spAutoFit/>
          </a:bodyPr>
          <a:lstStyle/>
          <a:p>
            <a:pPr algn="ctr" eaLnBrk="0" hangingPunct="0">
              <a:defRPr/>
            </a:pPr>
            <a:r>
              <a:rPr lang="en-US" sz="1000" dirty="0" smtClean="0">
                <a:solidFill>
                  <a:srgbClr val="007CB7"/>
                </a:solidFill>
                <a:latin typeface="Calibri"/>
                <a:cs typeface="Times"/>
              </a:rPr>
              <a:t>© DTCC</a:t>
            </a:r>
            <a:endParaRPr lang="en-US" sz="1000" dirty="0">
              <a:solidFill>
                <a:srgbClr val="007CB7"/>
              </a:solidFill>
              <a:latin typeface="Calibri"/>
              <a:cs typeface="Times"/>
            </a:endParaRPr>
          </a:p>
        </p:txBody>
      </p:sp>
      <p:sp>
        <p:nvSpPr>
          <p:cNvPr id="11" name="Text Placeholder 10"/>
          <p:cNvSpPr txBox="1">
            <a:spLocks/>
          </p:cNvSpPr>
          <p:nvPr userDrawn="1"/>
        </p:nvSpPr>
        <p:spPr>
          <a:xfrm>
            <a:off x="290324" y="6627142"/>
            <a:ext cx="1171795" cy="153888"/>
          </a:xfrm>
          <a:prstGeom prst="rect">
            <a:avLst/>
          </a:prstGeom>
        </p:spPr>
        <p:txBody>
          <a:bodyPr vert="horz" wrap="none" lIns="0" tIns="0" rIns="0" bIns="0" anchor="ctr" anchorCtr="0">
            <a:spAutoFit/>
          </a:bodyPr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 kumimoji="0" lang="en-US" sz="1000" b="1" i="0" u="none" strike="noStrike" kern="1200" cap="none" spc="0" normalizeH="0" baseline="0" noProof="0" smtClean="0">
                <a:ln>
                  <a:noFill/>
                </a:ln>
                <a:solidFill>
                  <a:srgbClr val="4C4C4C"/>
                </a:solidFill>
                <a:effectLst/>
                <a:uLnTx/>
                <a:uFillTx/>
                <a:latin typeface="Arial" charset="0"/>
                <a:ea typeface="ヒラギノ角ゴ Pro W3" pitchFamily="1" charset="-128"/>
                <a:cs typeface="Arial"/>
              </a:defRPr>
            </a:lvl1pPr>
            <a:lvl2pPr marL="742950" indent="-28575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1800" b="0" i="0" kern="1200">
                <a:solidFill>
                  <a:schemeClr val="tx1"/>
                </a:solidFill>
                <a:latin typeface="Arial"/>
                <a:ea typeface="ヒラギノ角ゴ Pro W3" charset="-128"/>
                <a:cs typeface="Arial"/>
              </a:defRPr>
            </a:lvl2pPr>
            <a:lvl3pPr marL="1143000" indent="-22860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b="0" i="0" kern="1200">
                <a:solidFill>
                  <a:schemeClr val="tx1"/>
                </a:solidFill>
                <a:latin typeface="Arial Narrow"/>
                <a:ea typeface="ヒラギノ角ゴ Pro W3" charset="-128"/>
                <a:cs typeface="Arial Narrow"/>
              </a:defRPr>
            </a:lvl3pPr>
            <a:lvl4pPr marL="1600200" indent="-22860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b="1" i="0" kern="1200">
                <a:solidFill>
                  <a:schemeClr val="accent4"/>
                </a:solidFill>
                <a:latin typeface="Arial Narrow Bold"/>
                <a:ea typeface="ヒラギノ角ゴ Pro W3" charset="-128"/>
                <a:cs typeface="Arial Narrow Bold"/>
              </a:defRPr>
            </a:lvl4pPr>
            <a:lvl5pPr marL="1828800" indent="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1000" b="0" i="0" kern="1200">
                <a:solidFill>
                  <a:schemeClr val="tx1"/>
                </a:solidFill>
                <a:latin typeface="Arial Narrow"/>
                <a:ea typeface="ヒラギノ角ゴ Pro W3" charset="-128"/>
                <a:cs typeface="Arial Narrow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b="0" dirty="0">
                <a:solidFill>
                  <a:srgbClr val="0070C0"/>
                </a:solidFill>
                <a:latin typeface="Calibri"/>
                <a:cs typeface="Calibri" pitchFamily="34" charset="0"/>
              </a:rPr>
              <a:t>DTCC Restricted (Red) </a:t>
            </a:r>
          </a:p>
        </p:txBody>
      </p:sp>
      <p:sp>
        <p:nvSpPr>
          <p:cNvPr id="13" name="Text Placeholder 10"/>
          <p:cNvSpPr txBox="1">
            <a:spLocks/>
          </p:cNvSpPr>
          <p:nvPr userDrawn="1"/>
        </p:nvSpPr>
        <p:spPr>
          <a:xfrm>
            <a:off x="1846895" y="6627142"/>
            <a:ext cx="5450210" cy="153888"/>
          </a:xfrm>
          <a:prstGeom prst="rect">
            <a:avLst/>
          </a:prstGeom>
        </p:spPr>
        <p:txBody>
          <a:bodyPr vert="horz" wrap="none" lIns="0" tIns="0" rIns="0" bIns="0" anchor="ctr" anchorCtr="0">
            <a:spAutoFit/>
          </a:bodyPr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 kumimoji="0" lang="en-US" sz="1000" b="1" i="0" u="none" strike="noStrike" kern="1200" cap="none" spc="0" normalizeH="0" baseline="0" noProof="0" smtClean="0">
                <a:ln>
                  <a:noFill/>
                </a:ln>
                <a:solidFill>
                  <a:srgbClr val="4C4C4C"/>
                </a:solidFill>
                <a:effectLst/>
                <a:uLnTx/>
                <a:uFillTx/>
                <a:latin typeface="Arial" charset="0"/>
                <a:ea typeface="ヒラギノ角ゴ Pro W3" pitchFamily="1" charset="-128"/>
                <a:cs typeface="Arial"/>
              </a:defRPr>
            </a:lvl1pPr>
            <a:lvl2pPr marL="742950" indent="-28575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1800" b="0" i="0" kern="1200">
                <a:solidFill>
                  <a:schemeClr val="tx1"/>
                </a:solidFill>
                <a:latin typeface="Arial"/>
                <a:ea typeface="ヒラギノ角ゴ Pro W3" charset="-128"/>
                <a:cs typeface="Arial"/>
              </a:defRPr>
            </a:lvl2pPr>
            <a:lvl3pPr marL="1143000" indent="-22860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b="0" i="0" kern="1200">
                <a:solidFill>
                  <a:schemeClr val="tx1"/>
                </a:solidFill>
                <a:latin typeface="Arial Narrow"/>
                <a:ea typeface="ヒラギノ角ゴ Pro W3" charset="-128"/>
                <a:cs typeface="Arial Narrow"/>
              </a:defRPr>
            </a:lvl3pPr>
            <a:lvl4pPr marL="1600200" indent="-22860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b="1" i="0" kern="1200">
                <a:solidFill>
                  <a:schemeClr val="accent4"/>
                </a:solidFill>
                <a:latin typeface="Arial Narrow Bold"/>
                <a:ea typeface="ヒラギノ角ゴ Pro W3" charset="-128"/>
                <a:cs typeface="Arial Narrow Bold"/>
              </a:defRPr>
            </a:lvl4pPr>
            <a:lvl5pPr marL="1828800" indent="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1000" b="0" i="0" kern="1200">
                <a:solidFill>
                  <a:schemeClr val="tx1"/>
                </a:solidFill>
                <a:latin typeface="Arial Narrow"/>
                <a:ea typeface="ヒラギノ角ゴ Pro W3" charset="-128"/>
                <a:cs typeface="Arial Narrow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b="0" dirty="0">
                <a:solidFill>
                  <a:srgbClr val="0070C0"/>
                </a:solidFill>
                <a:latin typeface="Calibri"/>
                <a:cs typeface="Calibri" pitchFamily="34" charset="0"/>
              </a:rPr>
              <a:t>Confidential Treatment Requested by DTCC/DTC/NSCC/FICC Pursuant to the Freedom of Information Act</a:t>
            </a:r>
          </a:p>
        </p:txBody>
      </p:sp>
    </p:spTree>
    <p:extLst>
      <p:ext uri="{BB962C8B-B14F-4D97-AF65-F5344CB8AC3E}">
        <p14:creationId xmlns:p14="http://schemas.microsoft.com/office/powerpoint/2010/main" val="36117293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4" r:id="rId1"/>
    <p:sldLayoutId id="2147483746" r:id="rId2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457200" rtl="0" fontAlgn="base">
        <a:spcBef>
          <a:spcPct val="0"/>
        </a:spcBef>
        <a:spcAft>
          <a:spcPct val="0"/>
        </a:spcAft>
        <a:defRPr sz="3600" b="0" i="0" kern="1200">
          <a:solidFill>
            <a:schemeClr val="accent6"/>
          </a:solidFill>
          <a:latin typeface="Calibri" pitchFamily="34" charset="0"/>
          <a:ea typeface="ヒラギノ角ゴ Pro W3" charset="-128"/>
          <a:cs typeface="Calibri" pitchFamily="34" charset="0"/>
        </a:defRPr>
      </a:lvl1pPr>
      <a:lvl2pPr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2pPr>
      <a:lvl3pPr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3pPr>
      <a:lvl4pPr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4pPr>
      <a:lvl5pPr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5pPr>
      <a:lvl6pPr marL="457200"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6pPr>
      <a:lvl7pPr marL="914400"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7pPr>
      <a:lvl8pPr marL="1371600"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8pPr>
      <a:lvl9pPr marL="1828800"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9pPr>
    </p:titleStyle>
    <p:bodyStyle>
      <a:lvl1pPr marL="342900" indent="-342900" algn="l" defTabSz="457200" rtl="0" fontAlgn="base">
        <a:spcBef>
          <a:spcPct val="20000"/>
        </a:spcBef>
        <a:spcAft>
          <a:spcPct val="0"/>
        </a:spcAft>
        <a:buFont typeface="Arial" charset="0"/>
        <a:buChar char="•"/>
        <a:defRPr sz="2000" b="0" i="0" kern="1200">
          <a:solidFill>
            <a:schemeClr val="tx1"/>
          </a:solidFill>
          <a:latin typeface="Calibri" pitchFamily="34" charset="0"/>
          <a:ea typeface="ヒラギノ角ゴ Pro W3" charset="-128"/>
          <a:cs typeface="Calibri" pitchFamily="34" charset="0"/>
        </a:defRPr>
      </a:lvl1pPr>
      <a:lvl2pPr marL="742950" indent="-285750" algn="l" defTabSz="457200" rtl="0" fontAlgn="base">
        <a:spcBef>
          <a:spcPct val="20000"/>
        </a:spcBef>
        <a:spcAft>
          <a:spcPct val="0"/>
        </a:spcAft>
        <a:buFont typeface="Arial" charset="0"/>
        <a:buChar char="–"/>
        <a:defRPr sz="1800" b="0" i="0" kern="1200">
          <a:solidFill>
            <a:schemeClr val="tx1"/>
          </a:solidFill>
          <a:latin typeface="Calibri" pitchFamily="34" charset="0"/>
          <a:ea typeface="ヒラギノ角ゴ Pro W3" charset="-128"/>
          <a:cs typeface="Calibri" pitchFamily="34" charset="0"/>
        </a:defRPr>
      </a:lvl2pPr>
      <a:lvl3pPr marL="11430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•"/>
        <a:defRPr sz="2400" b="0" i="0" kern="1200">
          <a:solidFill>
            <a:schemeClr val="tx1"/>
          </a:solidFill>
          <a:latin typeface="Arial Narrow"/>
          <a:ea typeface="ヒラギノ角ゴ Pro W3" charset="-128"/>
          <a:cs typeface="Arial Narrow"/>
        </a:defRPr>
      </a:lvl3pPr>
      <a:lvl4pPr marL="16002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–"/>
        <a:defRPr sz="2000" b="1" i="0" kern="1200">
          <a:solidFill>
            <a:schemeClr val="accent4"/>
          </a:solidFill>
          <a:latin typeface="Arial Narrow Bold"/>
          <a:ea typeface="ヒラギノ角ゴ Pro W3" charset="-128"/>
          <a:cs typeface="Arial Narrow Bold"/>
        </a:defRPr>
      </a:lvl4pPr>
      <a:lvl5pPr marL="20574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»"/>
        <a:defRPr sz="2000" b="0" i="0" kern="1200">
          <a:solidFill>
            <a:schemeClr val="tx1"/>
          </a:solidFill>
          <a:latin typeface="Arial Narrow"/>
          <a:ea typeface="ヒラギノ角ゴ Pro W3" charset="-128"/>
          <a:cs typeface="Arial Narrow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lide_BKGRND_Corp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91" y="0"/>
            <a:ext cx="9139418" cy="6858000"/>
          </a:xfrm>
          <a:prstGeom prst="rect">
            <a:avLst/>
          </a:prstGeom>
        </p:spPr>
      </p:pic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</a:t>
            </a:r>
            <a:r>
              <a:rPr lang="en-US" dirty="0" smtClean="0"/>
              <a:t>level</a:t>
            </a:r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914400"/>
          </a:xfrm>
          <a:prstGeom prst="rect">
            <a:avLst/>
          </a:prstGeom>
          <a:solidFill>
            <a:schemeClr val="accent6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cxnSp>
        <p:nvCxnSpPr>
          <p:cNvPr id="10" name="Straight Connector 9"/>
          <p:cNvCxnSpPr/>
          <p:nvPr/>
        </p:nvCxnSpPr>
        <p:spPr>
          <a:xfrm>
            <a:off x="0" y="919163"/>
            <a:ext cx="9144000" cy="1587"/>
          </a:xfrm>
          <a:prstGeom prst="line">
            <a:avLst/>
          </a:prstGeom>
          <a:ln w="38100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33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141288"/>
            <a:ext cx="7945438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38963" y="6558413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 b="1">
                <a:solidFill>
                  <a:srgbClr val="3798D2"/>
                </a:solidFill>
                <a:latin typeface="Times"/>
                <a:ea typeface="Times" charset="0"/>
                <a:cs typeface="Times"/>
              </a:defRPr>
            </a:lvl1pPr>
          </a:lstStyle>
          <a:p>
            <a:fld id="{32B77A99-F7CF-5846-AD73-A439EF31F06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ext Box 7"/>
          <p:cNvSpPr txBox="1">
            <a:spLocks noChangeArrowheads="1"/>
          </p:cNvSpPr>
          <p:nvPr/>
        </p:nvSpPr>
        <p:spPr bwMode="auto">
          <a:xfrm>
            <a:off x="8052146" y="6641581"/>
            <a:ext cx="561873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pPr eaLnBrk="0" hangingPunct="0">
              <a:defRPr/>
            </a:pPr>
            <a:r>
              <a:rPr lang="en-US" sz="800" baseline="0" dirty="0" smtClean="0">
                <a:solidFill>
                  <a:schemeClr val="accent4"/>
                </a:solidFill>
                <a:latin typeface="Times"/>
                <a:cs typeface="Times"/>
              </a:rPr>
              <a:t>© DTCC</a:t>
            </a:r>
            <a:endParaRPr lang="en-US" sz="800" baseline="0" dirty="0">
              <a:solidFill>
                <a:schemeClr val="accent4"/>
              </a:solidFill>
              <a:latin typeface="Times"/>
              <a:cs typeface="Time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timing>
    <p:tnLst>
      <p:par>
        <p:cTn id="1" dur="indefinite" restart="never" nodeType="tmRoot"/>
      </p:par>
    </p:tnLst>
  </p:timing>
  <p:hf hdr="0" ftr="0" dt="0"/>
  <p:txStyles>
    <p:titleStyle>
      <a:lvl1pPr algn="l" defTabSz="457200" rtl="0" fontAlgn="base">
        <a:spcBef>
          <a:spcPct val="0"/>
        </a:spcBef>
        <a:spcAft>
          <a:spcPct val="0"/>
        </a:spcAft>
        <a:defRPr sz="3600" b="0" i="0" kern="1200">
          <a:solidFill>
            <a:schemeClr val="bg1"/>
          </a:solidFill>
          <a:latin typeface="Calibri" pitchFamily="34" charset="0"/>
          <a:ea typeface="ヒラギノ角ゴ Pro W3" charset="-128"/>
          <a:cs typeface="Calibri" pitchFamily="34" charset="0"/>
        </a:defRPr>
      </a:lvl1pPr>
      <a:lvl2pPr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2pPr>
      <a:lvl3pPr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3pPr>
      <a:lvl4pPr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4pPr>
      <a:lvl5pPr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5pPr>
      <a:lvl6pPr marL="457200"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6pPr>
      <a:lvl7pPr marL="914400"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7pPr>
      <a:lvl8pPr marL="1371600"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8pPr>
      <a:lvl9pPr marL="1828800"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9pPr>
    </p:titleStyle>
    <p:bodyStyle>
      <a:lvl1pPr marL="342900" indent="-342900" algn="l" defTabSz="457200" rtl="0" fontAlgn="base">
        <a:spcBef>
          <a:spcPct val="20000"/>
        </a:spcBef>
        <a:spcAft>
          <a:spcPct val="0"/>
        </a:spcAft>
        <a:buFont typeface="Arial" charset="0"/>
        <a:buChar char="•"/>
        <a:defRPr sz="2000" b="0" i="0" kern="1200">
          <a:solidFill>
            <a:schemeClr val="tx1"/>
          </a:solidFill>
          <a:latin typeface="Calibri" pitchFamily="34" charset="0"/>
          <a:ea typeface="ヒラギノ角ゴ Pro W3" charset="-128"/>
          <a:cs typeface="Calibri" pitchFamily="34" charset="0"/>
        </a:defRPr>
      </a:lvl1pPr>
      <a:lvl2pPr marL="742950" indent="-285750" algn="l" defTabSz="457200" rtl="0" fontAlgn="base">
        <a:spcBef>
          <a:spcPct val="20000"/>
        </a:spcBef>
        <a:spcAft>
          <a:spcPct val="0"/>
        </a:spcAft>
        <a:buFont typeface="Arial" charset="0"/>
        <a:buChar char="–"/>
        <a:defRPr sz="1800" b="0" i="0" kern="1200">
          <a:solidFill>
            <a:schemeClr val="tx1"/>
          </a:solidFill>
          <a:latin typeface="Calibri" pitchFamily="34" charset="0"/>
          <a:ea typeface="ヒラギノ角ゴ Pro W3" charset="-128"/>
          <a:cs typeface="Calibri" pitchFamily="34" charset="0"/>
        </a:defRPr>
      </a:lvl2pPr>
      <a:lvl3pPr marL="11430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•"/>
        <a:defRPr sz="2400" b="0" i="0" kern="1200">
          <a:solidFill>
            <a:schemeClr val="tx1"/>
          </a:solidFill>
          <a:latin typeface="Arial Narrow"/>
          <a:ea typeface="ヒラギノ角ゴ Pro W3" charset="-128"/>
          <a:cs typeface="Arial Narrow"/>
        </a:defRPr>
      </a:lvl3pPr>
      <a:lvl4pPr marL="16002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–"/>
        <a:defRPr sz="2000" b="1" i="0" kern="1200">
          <a:solidFill>
            <a:schemeClr val="accent4"/>
          </a:solidFill>
          <a:latin typeface="Arial Narrow Bold"/>
          <a:ea typeface="ヒラギノ角ゴ Pro W3" charset="-128"/>
          <a:cs typeface="Arial Narrow Bold"/>
        </a:defRPr>
      </a:lvl4pPr>
      <a:lvl5pPr marL="20574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»"/>
        <a:defRPr sz="2000" b="0" i="0" kern="1200">
          <a:solidFill>
            <a:schemeClr val="tx1"/>
          </a:solidFill>
          <a:latin typeface="Arial Narrow"/>
          <a:ea typeface="ヒラギノ角ゴ Pro W3" charset="-128"/>
          <a:cs typeface="Arial Narrow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lide_BKGRND_Corp1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82" y="-30802"/>
            <a:ext cx="9139418" cy="6858000"/>
          </a:xfrm>
          <a:prstGeom prst="rect">
            <a:avLst/>
          </a:prstGeom>
        </p:spPr>
      </p:pic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</a:t>
            </a:r>
            <a:r>
              <a:rPr lang="en-US" dirty="0" smtClean="0"/>
              <a:t>level</a:t>
            </a:r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914400"/>
          </a:xfrm>
          <a:prstGeom prst="rect">
            <a:avLst/>
          </a:prstGeom>
          <a:solidFill>
            <a:srgbClr val="FFFFFF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cxnSp>
        <p:nvCxnSpPr>
          <p:cNvPr id="10" name="Straight Connector 9"/>
          <p:cNvCxnSpPr/>
          <p:nvPr/>
        </p:nvCxnSpPr>
        <p:spPr>
          <a:xfrm>
            <a:off x="0" y="919163"/>
            <a:ext cx="9144000" cy="1587"/>
          </a:xfrm>
          <a:prstGeom prst="line">
            <a:avLst/>
          </a:prstGeom>
          <a:ln w="38100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33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141288"/>
            <a:ext cx="7945438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874111" y="6627142"/>
            <a:ext cx="150682" cy="153888"/>
          </a:xfrm>
          <a:prstGeom prst="rect">
            <a:avLst/>
          </a:prstGeom>
          <a:noFill/>
          <a:ln>
            <a:noFill/>
          </a:ln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spAutoFit/>
          </a:bodyPr>
          <a:lstStyle>
            <a:lvl1pPr algn="ctr">
              <a:defRPr sz="1000" b="0">
                <a:solidFill>
                  <a:srgbClr val="3798D2"/>
                </a:solidFill>
                <a:latin typeface="+mn-lt"/>
                <a:ea typeface="Times" charset="0"/>
                <a:cs typeface="Times"/>
              </a:defRPr>
            </a:lvl1pPr>
          </a:lstStyle>
          <a:p>
            <a:fld id="{32B77A99-F7CF-5846-AD73-A439EF31F06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ext Box 7"/>
          <p:cNvSpPr txBox="1">
            <a:spLocks noChangeArrowheads="1"/>
          </p:cNvSpPr>
          <p:nvPr/>
        </p:nvSpPr>
        <p:spPr bwMode="auto">
          <a:xfrm>
            <a:off x="8098312" y="6627142"/>
            <a:ext cx="415177" cy="153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0" tIns="0" rIns="0" bIns="0" anchor="ctr" anchorCtr="0">
            <a:prstTxWarp prst="textNoShape">
              <a:avLst/>
            </a:prstTxWarp>
            <a:spAutoFit/>
          </a:bodyPr>
          <a:lstStyle/>
          <a:p>
            <a:pPr algn="ctr" eaLnBrk="0" hangingPunct="0">
              <a:defRPr/>
            </a:pPr>
            <a:r>
              <a:rPr lang="en-US" sz="1000" dirty="0" smtClean="0">
                <a:solidFill>
                  <a:srgbClr val="007CB7"/>
                </a:solidFill>
                <a:latin typeface="Calibri"/>
                <a:cs typeface="Times"/>
              </a:rPr>
              <a:t>© DTCC</a:t>
            </a:r>
            <a:endParaRPr lang="en-US" sz="1000" dirty="0">
              <a:solidFill>
                <a:srgbClr val="007CB7"/>
              </a:solidFill>
              <a:latin typeface="Calibri"/>
              <a:cs typeface="Times"/>
            </a:endParaRPr>
          </a:p>
        </p:txBody>
      </p:sp>
      <p:sp>
        <p:nvSpPr>
          <p:cNvPr id="11" name="Text Placeholder 10"/>
          <p:cNvSpPr txBox="1">
            <a:spLocks/>
          </p:cNvSpPr>
          <p:nvPr userDrawn="1"/>
        </p:nvSpPr>
        <p:spPr>
          <a:xfrm>
            <a:off x="290324" y="6627142"/>
            <a:ext cx="1171795" cy="153888"/>
          </a:xfrm>
          <a:prstGeom prst="rect">
            <a:avLst/>
          </a:prstGeom>
        </p:spPr>
        <p:txBody>
          <a:bodyPr vert="horz" wrap="none" lIns="0" tIns="0" rIns="0" bIns="0" anchor="ctr" anchorCtr="0">
            <a:spAutoFit/>
          </a:bodyPr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 kumimoji="0" lang="en-US" sz="1000" b="1" i="0" u="none" strike="noStrike" kern="1200" cap="none" spc="0" normalizeH="0" baseline="0" noProof="0" smtClean="0">
                <a:ln>
                  <a:noFill/>
                </a:ln>
                <a:solidFill>
                  <a:srgbClr val="4C4C4C"/>
                </a:solidFill>
                <a:effectLst/>
                <a:uLnTx/>
                <a:uFillTx/>
                <a:latin typeface="Arial" charset="0"/>
                <a:ea typeface="ヒラギノ角ゴ Pro W3" pitchFamily="1" charset="-128"/>
                <a:cs typeface="Arial"/>
              </a:defRPr>
            </a:lvl1pPr>
            <a:lvl2pPr marL="742950" indent="-28575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1800" b="0" i="0" kern="1200">
                <a:solidFill>
                  <a:schemeClr val="tx1"/>
                </a:solidFill>
                <a:latin typeface="Arial"/>
                <a:ea typeface="ヒラギノ角ゴ Pro W3" charset="-128"/>
                <a:cs typeface="Arial"/>
              </a:defRPr>
            </a:lvl2pPr>
            <a:lvl3pPr marL="1143000" indent="-22860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b="0" i="0" kern="1200">
                <a:solidFill>
                  <a:schemeClr val="tx1"/>
                </a:solidFill>
                <a:latin typeface="Arial Narrow"/>
                <a:ea typeface="ヒラギノ角ゴ Pro W3" charset="-128"/>
                <a:cs typeface="Arial Narrow"/>
              </a:defRPr>
            </a:lvl3pPr>
            <a:lvl4pPr marL="1600200" indent="-22860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b="1" i="0" kern="1200">
                <a:solidFill>
                  <a:schemeClr val="accent4"/>
                </a:solidFill>
                <a:latin typeface="Arial Narrow Bold"/>
                <a:ea typeface="ヒラギノ角ゴ Pro W3" charset="-128"/>
                <a:cs typeface="Arial Narrow Bold"/>
              </a:defRPr>
            </a:lvl4pPr>
            <a:lvl5pPr marL="1828800" indent="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1000" b="0" i="0" kern="1200">
                <a:solidFill>
                  <a:schemeClr val="tx1"/>
                </a:solidFill>
                <a:latin typeface="Arial Narrow"/>
                <a:ea typeface="ヒラギノ角ゴ Pro W3" charset="-128"/>
                <a:cs typeface="Arial Narrow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b="0" dirty="0">
                <a:solidFill>
                  <a:srgbClr val="0070C0"/>
                </a:solidFill>
                <a:latin typeface="Calibri"/>
                <a:cs typeface="Calibri" pitchFamily="34" charset="0"/>
              </a:rPr>
              <a:t>DTCC Restricted (Red) </a:t>
            </a:r>
          </a:p>
        </p:txBody>
      </p:sp>
      <p:sp>
        <p:nvSpPr>
          <p:cNvPr id="13" name="Text Placeholder 10"/>
          <p:cNvSpPr txBox="1">
            <a:spLocks/>
          </p:cNvSpPr>
          <p:nvPr userDrawn="1"/>
        </p:nvSpPr>
        <p:spPr>
          <a:xfrm>
            <a:off x="1846895" y="6627142"/>
            <a:ext cx="5450210" cy="153888"/>
          </a:xfrm>
          <a:prstGeom prst="rect">
            <a:avLst/>
          </a:prstGeom>
        </p:spPr>
        <p:txBody>
          <a:bodyPr vert="horz" wrap="none" lIns="0" tIns="0" rIns="0" bIns="0" anchor="ctr" anchorCtr="0">
            <a:spAutoFit/>
          </a:bodyPr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 kumimoji="0" lang="en-US" sz="1000" b="1" i="0" u="none" strike="noStrike" kern="1200" cap="none" spc="0" normalizeH="0" baseline="0" noProof="0" smtClean="0">
                <a:ln>
                  <a:noFill/>
                </a:ln>
                <a:solidFill>
                  <a:srgbClr val="4C4C4C"/>
                </a:solidFill>
                <a:effectLst/>
                <a:uLnTx/>
                <a:uFillTx/>
                <a:latin typeface="Arial" charset="0"/>
                <a:ea typeface="ヒラギノ角ゴ Pro W3" pitchFamily="1" charset="-128"/>
                <a:cs typeface="Arial"/>
              </a:defRPr>
            </a:lvl1pPr>
            <a:lvl2pPr marL="742950" indent="-28575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1800" b="0" i="0" kern="1200">
                <a:solidFill>
                  <a:schemeClr val="tx1"/>
                </a:solidFill>
                <a:latin typeface="Arial"/>
                <a:ea typeface="ヒラギノ角ゴ Pro W3" charset="-128"/>
                <a:cs typeface="Arial"/>
              </a:defRPr>
            </a:lvl2pPr>
            <a:lvl3pPr marL="1143000" indent="-22860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b="0" i="0" kern="1200">
                <a:solidFill>
                  <a:schemeClr val="tx1"/>
                </a:solidFill>
                <a:latin typeface="Arial Narrow"/>
                <a:ea typeface="ヒラギノ角ゴ Pro W3" charset="-128"/>
                <a:cs typeface="Arial Narrow"/>
              </a:defRPr>
            </a:lvl3pPr>
            <a:lvl4pPr marL="1600200" indent="-22860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b="1" i="0" kern="1200">
                <a:solidFill>
                  <a:schemeClr val="accent4"/>
                </a:solidFill>
                <a:latin typeface="Arial Narrow Bold"/>
                <a:ea typeface="ヒラギノ角ゴ Pro W3" charset="-128"/>
                <a:cs typeface="Arial Narrow Bold"/>
              </a:defRPr>
            </a:lvl4pPr>
            <a:lvl5pPr marL="1828800" indent="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1000" b="0" i="0" kern="1200">
                <a:solidFill>
                  <a:schemeClr val="tx1"/>
                </a:solidFill>
                <a:latin typeface="Arial Narrow"/>
                <a:ea typeface="ヒラギノ角ゴ Pro W3" charset="-128"/>
                <a:cs typeface="Arial Narrow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b="0" dirty="0">
                <a:solidFill>
                  <a:srgbClr val="0070C0"/>
                </a:solidFill>
                <a:latin typeface="Calibri"/>
                <a:cs typeface="Calibri" pitchFamily="34" charset="0"/>
              </a:rPr>
              <a:t>Confidential Treatment Requested by DTCC/DTC/NSCC/FICC Pursuant to the Freedom of Information Act</a:t>
            </a:r>
          </a:p>
        </p:txBody>
      </p:sp>
    </p:spTree>
    <p:extLst>
      <p:ext uri="{BB962C8B-B14F-4D97-AF65-F5344CB8AC3E}">
        <p14:creationId xmlns:p14="http://schemas.microsoft.com/office/powerpoint/2010/main" val="8579517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8" r:id="rId1"/>
    <p:sldLayoutId id="2147483750" r:id="rId2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457200" rtl="0" fontAlgn="base">
        <a:spcBef>
          <a:spcPct val="0"/>
        </a:spcBef>
        <a:spcAft>
          <a:spcPct val="0"/>
        </a:spcAft>
        <a:defRPr sz="3600" b="0" i="0" kern="1200">
          <a:solidFill>
            <a:schemeClr val="accent6"/>
          </a:solidFill>
          <a:latin typeface="Calibri" pitchFamily="34" charset="0"/>
          <a:ea typeface="ヒラギノ角ゴ Pro W3" charset="-128"/>
          <a:cs typeface="Calibri" pitchFamily="34" charset="0"/>
        </a:defRPr>
      </a:lvl1pPr>
      <a:lvl2pPr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2pPr>
      <a:lvl3pPr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3pPr>
      <a:lvl4pPr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4pPr>
      <a:lvl5pPr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5pPr>
      <a:lvl6pPr marL="457200"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6pPr>
      <a:lvl7pPr marL="914400"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7pPr>
      <a:lvl8pPr marL="1371600"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8pPr>
      <a:lvl9pPr marL="1828800"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9pPr>
    </p:titleStyle>
    <p:bodyStyle>
      <a:lvl1pPr marL="342900" indent="-342900" algn="l" defTabSz="457200" rtl="0" fontAlgn="base">
        <a:spcBef>
          <a:spcPct val="20000"/>
        </a:spcBef>
        <a:spcAft>
          <a:spcPct val="0"/>
        </a:spcAft>
        <a:buFont typeface="Arial" charset="0"/>
        <a:buChar char="•"/>
        <a:defRPr sz="2000" b="0" i="0" kern="1200">
          <a:solidFill>
            <a:schemeClr val="tx1"/>
          </a:solidFill>
          <a:latin typeface="Calibri" pitchFamily="34" charset="0"/>
          <a:ea typeface="ヒラギノ角ゴ Pro W3" charset="-128"/>
          <a:cs typeface="Calibri" pitchFamily="34" charset="0"/>
        </a:defRPr>
      </a:lvl1pPr>
      <a:lvl2pPr marL="742950" indent="-285750" algn="l" defTabSz="457200" rtl="0" fontAlgn="base">
        <a:spcBef>
          <a:spcPct val="20000"/>
        </a:spcBef>
        <a:spcAft>
          <a:spcPct val="0"/>
        </a:spcAft>
        <a:buFont typeface="Arial" charset="0"/>
        <a:buChar char="–"/>
        <a:defRPr sz="1800" b="0" i="0" kern="1200">
          <a:solidFill>
            <a:schemeClr val="tx1"/>
          </a:solidFill>
          <a:latin typeface="Calibri" pitchFamily="34" charset="0"/>
          <a:ea typeface="ヒラギノ角ゴ Pro W3" charset="-128"/>
          <a:cs typeface="Calibri" pitchFamily="34" charset="0"/>
        </a:defRPr>
      </a:lvl2pPr>
      <a:lvl3pPr marL="11430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•"/>
        <a:defRPr sz="2400" b="0" i="0" kern="1200">
          <a:solidFill>
            <a:schemeClr val="tx1"/>
          </a:solidFill>
          <a:latin typeface="Arial Narrow"/>
          <a:ea typeface="ヒラギノ角ゴ Pro W3" charset="-128"/>
          <a:cs typeface="Arial Narrow"/>
        </a:defRPr>
      </a:lvl3pPr>
      <a:lvl4pPr marL="16002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–"/>
        <a:defRPr sz="2000" b="1" i="0" kern="1200">
          <a:solidFill>
            <a:schemeClr val="accent4"/>
          </a:solidFill>
          <a:latin typeface="Arial Narrow Bold"/>
          <a:ea typeface="ヒラギノ角ゴ Pro W3" charset="-128"/>
          <a:cs typeface="Arial Narrow Bold"/>
        </a:defRPr>
      </a:lvl4pPr>
      <a:lvl5pPr marL="20574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»"/>
        <a:defRPr sz="2000" b="0" i="0" kern="1200">
          <a:solidFill>
            <a:schemeClr val="tx1"/>
          </a:solidFill>
          <a:latin typeface="Arial Narrow"/>
          <a:ea typeface="ヒラギノ角ゴ Pro W3" charset="-128"/>
          <a:cs typeface="Arial Narrow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lide_BKGRND_Corp1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82" y="-30802"/>
            <a:ext cx="9139418" cy="6858000"/>
          </a:xfrm>
          <a:prstGeom prst="rect">
            <a:avLst/>
          </a:prstGeom>
        </p:spPr>
      </p:pic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</a:t>
            </a:r>
            <a:r>
              <a:rPr lang="en-US" dirty="0" smtClean="0"/>
              <a:t>level</a:t>
            </a:r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914400"/>
          </a:xfrm>
          <a:prstGeom prst="rect">
            <a:avLst/>
          </a:prstGeom>
          <a:solidFill>
            <a:srgbClr val="FFFFFF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cxnSp>
        <p:nvCxnSpPr>
          <p:cNvPr id="10" name="Straight Connector 9"/>
          <p:cNvCxnSpPr/>
          <p:nvPr/>
        </p:nvCxnSpPr>
        <p:spPr>
          <a:xfrm>
            <a:off x="0" y="919163"/>
            <a:ext cx="9144000" cy="1587"/>
          </a:xfrm>
          <a:prstGeom prst="line">
            <a:avLst/>
          </a:prstGeom>
          <a:ln w="38100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33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141288"/>
            <a:ext cx="7945438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874111" y="6627142"/>
            <a:ext cx="150682" cy="153888"/>
          </a:xfrm>
          <a:prstGeom prst="rect">
            <a:avLst/>
          </a:prstGeom>
          <a:noFill/>
          <a:ln>
            <a:noFill/>
          </a:ln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spAutoFit/>
          </a:bodyPr>
          <a:lstStyle>
            <a:lvl1pPr algn="ctr">
              <a:defRPr sz="1000" b="0">
                <a:solidFill>
                  <a:srgbClr val="3798D2"/>
                </a:solidFill>
                <a:latin typeface="+mn-lt"/>
                <a:ea typeface="Times" charset="0"/>
                <a:cs typeface="Times"/>
              </a:defRPr>
            </a:lvl1pPr>
          </a:lstStyle>
          <a:p>
            <a:fld id="{32B77A99-F7CF-5846-AD73-A439EF31F06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ext Box 7"/>
          <p:cNvSpPr txBox="1">
            <a:spLocks noChangeArrowheads="1"/>
          </p:cNvSpPr>
          <p:nvPr/>
        </p:nvSpPr>
        <p:spPr bwMode="auto">
          <a:xfrm>
            <a:off x="8098312" y="6627142"/>
            <a:ext cx="415177" cy="153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0" tIns="0" rIns="0" bIns="0" anchor="ctr" anchorCtr="0">
            <a:prstTxWarp prst="textNoShape">
              <a:avLst/>
            </a:prstTxWarp>
            <a:spAutoFit/>
          </a:bodyPr>
          <a:lstStyle/>
          <a:p>
            <a:pPr algn="ctr" eaLnBrk="0" hangingPunct="0">
              <a:defRPr/>
            </a:pPr>
            <a:r>
              <a:rPr lang="en-US" sz="1000" dirty="0" smtClean="0">
                <a:solidFill>
                  <a:srgbClr val="007CB7"/>
                </a:solidFill>
                <a:latin typeface="Calibri"/>
                <a:cs typeface="Times"/>
              </a:rPr>
              <a:t>© DTCC</a:t>
            </a:r>
            <a:endParaRPr lang="en-US" sz="1000" dirty="0">
              <a:solidFill>
                <a:srgbClr val="007CB7"/>
              </a:solidFill>
              <a:latin typeface="Calibri"/>
              <a:cs typeface="Times"/>
            </a:endParaRPr>
          </a:p>
        </p:txBody>
      </p:sp>
      <p:sp>
        <p:nvSpPr>
          <p:cNvPr id="11" name="Text Placeholder 10"/>
          <p:cNvSpPr txBox="1">
            <a:spLocks/>
          </p:cNvSpPr>
          <p:nvPr userDrawn="1"/>
        </p:nvSpPr>
        <p:spPr>
          <a:xfrm>
            <a:off x="290324" y="6627142"/>
            <a:ext cx="1171795" cy="153888"/>
          </a:xfrm>
          <a:prstGeom prst="rect">
            <a:avLst/>
          </a:prstGeom>
        </p:spPr>
        <p:txBody>
          <a:bodyPr vert="horz" wrap="none" lIns="0" tIns="0" rIns="0" bIns="0" anchor="ctr" anchorCtr="0">
            <a:spAutoFit/>
          </a:bodyPr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 kumimoji="0" lang="en-US" sz="1000" b="1" i="0" u="none" strike="noStrike" kern="1200" cap="none" spc="0" normalizeH="0" baseline="0" noProof="0" smtClean="0">
                <a:ln>
                  <a:noFill/>
                </a:ln>
                <a:solidFill>
                  <a:srgbClr val="4C4C4C"/>
                </a:solidFill>
                <a:effectLst/>
                <a:uLnTx/>
                <a:uFillTx/>
                <a:latin typeface="Arial" charset="0"/>
                <a:ea typeface="ヒラギノ角ゴ Pro W3" pitchFamily="1" charset="-128"/>
                <a:cs typeface="Arial"/>
              </a:defRPr>
            </a:lvl1pPr>
            <a:lvl2pPr marL="742950" indent="-28575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1800" b="0" i="0" kern="1200">
                <a:solidFill>
                  <a:schemeClr val="tx1"/>
                </a:solidFill>
                <a:latin typeface="Arial"/>
                <a:ea typeface="ヒラギノ角ゴ Pro W3" charset="-128"/>
                <a:cs typeface="Arial"/>
              </a:defRPr>
            </a:lvl2pPr>
            <a:lvl3pPr marL="1143000" indent="-22860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b="0" i="0" kern="1200">
                <a:solidFill>
                  <a:schemeClr val="tx1"/>
                </a:solidFill>
                <a:latin typeface="Arial Narrow"/>
                <a:ea typeface="ヒラギノ角ゴ Pro W3" charset="-128"/>
                <a:cs typeface="Arial Narrow"/>
              </a:defRPr>
            </a:lvl3pPr>
            <a:lvl4pPr marL="1600200" indent="-22860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b="1" i="0" kern="1200">
                <a:solidFill>
                  <a:schemeClr val="accent4"/>
                </a:solidFill>
                <a:latin typeface="Arial Narrow Bold"/>
                <a:ea typeface="ヒラギノ角ゴ Pro W3" charset="-128"/>
                <a:cs typeface="Arial Narrow Bold"/>
              </a:defRPr>
            </a:lvl4pPr>
            <a:lvl5pPr marL="1828800" indent="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1000" b="0" i="0" kern="1200">
                <a:solidFill>
                  <a:schemeClr val="tx1"/>
                </a:solidFill>
                <a:latin typeface="Arial Narrow"/>
                <a:ea typeface="ヒラギノ角ゴ Pro W3" charset="-128"/>
                <a:cs typeface="Arial Narrow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b="0" dirty="0">
                <a:solidFill>
                  <a:srgbClr val="0070C0"/>
                </a:solidFill>
                <a:latin typeface="Calibri"/>
                <a:cs typeface="Calibri" pitchFamily="34" charset="0"/>
              </a:rPr>
              <a:t>DTCC Restricted (Red) </a:t>
            </a:r>
          </a:p>
        </p:txBody>
      </p:sp>
      <p:sp>
        <p:nvSpPr>
          <p:cNvPr id="13" name="Text Placeholder 10"/>
          <p:cNvSpPr txBox="1">
            <a:spLocks/>
          </p:cNvSpPr>
          <p:nvPr userDrawn="1"/>
        </p:nvSpPr>
        <p:spPr>
          <a:xfrm>
            <a:off x="1846895" y="6627142"/>
            <a:ext cx="5450210" cy="153888"/>
          </a:xfrm>
          <a:prstGeom prst="rect">
            <a:avLst/>
          </a:prstGeom>
        </p:spPr>
        <p:txBody>
          <a:bodyPr vert="horz" wrap="none" lIns="0" tIns="0" rIns="0" bIns="0" anchor="ctr" anchorCtr="0">
            <a:spAutoFit/>
          </a:bodyPr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 kumimoji="0" lang="en-US" sz="1000" b="1" i="0" u="none" strike="noStrike" kern="1200" cap="none" spc="0" normalizeH="0" baseline="0" noProof="0" smtClean="0">
                <a:ln>
                  <a:noFill/>
                </a:ln>
                <a:solidFill>
                  <a:srgbClr val="4C4C4C"/>
                </a:solidFill>
                <a:effectLst/>
                <a:uLnTx/>
                <a:uFillTx/>
                <a:latin typeface="Arial" charset="0"/>
                <a:ea typeface="ヒラギノ角ゴ Pro W3" pitchFamily="1" charset="-128"/>
                <a:cs typeface="Arial"/>
              </a:defRPr>
            </a:lvl1pPr>
            <a:lvl2pPr marL="742950" indent="-28575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1800" b="0" i="0" kern="1200">
                <a:solidFill>
                  <a:schemeClr val="tx1"/>
                </a:solidFill>
                <a:latin typeface="Arial"/>
                <a:ea typeface="ヒラギノ角ゴ Pro W3" charset="-128"/>
                <a:cs typeface="Arial"/>
              </a:defRPr>
            </a:lvl2pPr>
            <a:lvl3pPr marL="1143000" indent="-22860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b="0" i="0" kern="1200">
                <a:solidFill>
                  <a:schemeClr val="tx1"/>
                </a:solidFill>
                <a:latin typeface="Arial Narrow"/>
                <a:ea typeface="ヒラギノ角ゴ Pro W3" charset="-128"/>
                <a:cs typeface="Arial Narrow"/>
              </a:defRPr>
            </a:lvl3pPr>
            <a:lvl4pPr marL="1600200" indent="-22860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b="1" i="0" kern="1200">
                <a:solidFill>
                  <a:schemeClr val="accent4"/>
                </a:solidFill>
                <a:latin typeface="Arial Narrow Bold"/>
                <a:ea typeface="ヒラギノ角ゴ Pro W3" charset="-128"/>
                <a:cs typeface="Arial Narrow Bold"/>
              </a:defRPr>
            </a:lvl4pPr>
            <a:lvl5pPr marL="1828800" indent="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1000" b="0" i="0" kern="1200">
                <a:solidFill>
                  <a:schemeClr val="tx1"/>
                </a:solidFill>
                <a:latin typeface="Arial Narrow"/>
                <a:ea typeface="ヒラギノ角ゴ Pro W3" charset="-128"/>
                <a:cs typeface="Arial Narrow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b="0" dirty="0">
                <a:solidFill>
                  <a:srgbClr val="0070C0"/>
                </a:solidFill>
                <a:latin typeface="Calibri"/>
                <a:cs typeface="Calibri" pitchFamily="34" charset="0"/>
              </a:rPr>
              <a:t>Confidential Treatment Requested by DTCC/DTC/NSCC/FICC Pursuant to the Freedom of Information Act</a:t>
            </a:r>
          </a:p>
        </p:txBody>
      </p:sp>
    </p:spTree>
    <p:extLst>
      <p:ext uri="{BB962C8B-B14F-4D97-AF65-F5344CB8AC3E}">
        <p14:creationId xmlns:p14="http://schemas.microsoft.com/office/powerpoint/2010/main" val="17155896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2" r:id="rId1"/>
    <p:sldLayoutId id="2147483754" r:id="rId2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457200" rtl="0" fontAlgn="base">
        <a:spcBef>
          <a:spcPct val="0"/>
        </a:spcBef>
        <a:spcAft>
          <a:spcPct val="0"/>
        </a:spcAft>
        <a:defRPr sz="3600" b="0" i="0" kern="1200">
          <a:solidFill>
            <a:schemeClr val="accent6"/>
          </a:solidFill>
          <a:latin typeface="Calibri" pitchFamily="34" charset="0"/>
          <a:ea typeface="ヒラギノ角ゴ Pro W3" charset="-128"/>
          <a:cs typeface="Calibri" pitchFamily="34" charset="0"/>
        </a:defRPr>
      </a:lvl1pPr>
      <a:lvl2pPr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2pPr>
      <a:lvl3pPr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3pPr>
      <a:lvl4pPr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4pPr>
      <a:lvl5pPr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5pPr>
      <a:lvl6pPr marL="457200"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6pPr>
      <a:lvl7pPr marL="914400"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7pPr>
      <a:lvl8pPr marL="1371600"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8pPr>
      <a:lvl9pPr marL="1828800"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9pPr>
    </p:titleStyle>
    <p:bodyStyle>
      <a:lvl1pPr marL="342900" indent="-342900" algn="l" defTabSz="457200" rtl="0" fontAlgn="base">
        <a:spcBef>
          <a:spcPct val="20000"/>
        </a:spcBef>
        <a:spcAft>
          <a:spcPct val="0"/>
        </a:spcAft>
        <a:buFont typeface="Arial" charset="0"/>
        <a:buChar char="•"/>
        <a:defRPr sz="2000" b="0" i="0" kern="1200">
          <a:solidFill>
            <a:schemeClr val="tx1"/>
          </a:solidFill>
          <a:latin typeface="Calibri" pitchFamily="34" charset="0"/>
          <a:ea typeface="ヒラギノ角ゴ Pro W3" charset="-128"/>
          <a:cs typeface="Calibri" pitchFamily="34" charset="0"/>
        </a:defRPr>
      </a:lvl1pPr>
      <a:lvl2pPr marL="742950" indent="-285750" algn="l" defTabSz="457200" rtl="0" fontAlgn="base">
        <a:spcBef>
          <a:spcPct val="20000"/>
        </a:spcBef>
        <a:spcAft>
          <a:spcPct val="0"/>
        </a:spcAft>
        <a:buFont typeface="Arial" charset="0"/>
        <a:buChar char="–"/>
        <a:defRPr sz="1800" b="0" i="0" kern="1200">
          <a:solidFill>
            <a:schemeClr val="tx1"/>
          </a:solidFill>
          <a:latin typeface="Calibri" pitchFamily="34" charset="0"/>
          <a:ea typeface="ヒラギノ角ゴ Pro W3" charset="-128"/>
          <a:cs typeface="Calibri" pitchFamily="34" charset="0"/>
        </a:defRPr>
      </a:lvl2pPr>
      <a:lvl3pPr marL="11430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•"/>
        <a:defRPr sz="2400" b="0" i="0" kern="1200">
          <a:solidFill>
            <a:schemeClr val="tx1"/>
          </a:solidFill>
          <a:latin typeface="Arial Narrow"/>
          <a:ea typeface="ヒラギノ角ゴ Pro W3" charset="-128"/>
          <a:cs typeface="Arial Narrow"/>
        </a:defRPr>
      </a:lvl3pPr>
      <a:lvl4pPr marL="16002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–"/>
        <a:defRPr sz="2000" b="1" i="0" kern="1200">
          <a:solidFill>
            <a:schemeClr val="accent4"/>
          </a:solidFill>
          <a:latin typeface="Arial Narrow Bold"/>
          <a:ea typeface="ヒラギノ角ゴ Pro W3" charset="-128"/>
          <a:cs typeface="Arial Narrow Bold"/>
        </a:defRPr>
      </a:lvl4pPr>
      <a:lvl5pPr marL="20574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»"/>
        <a:defRPr sz="2000" b="0" i="0" kern="1200">
          <a:solidFill>
            <a:schemeClr val="tx1"/>
          </a:solidFill>
          <a:latin typeface="Arial Narrow"/>
          <a:ea typeface="ヒラギノ角ゴ Pro W3" charset="-128"/>
          <a:cs typeface="Arial Narrow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lide_BKGRND_Corp1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82" y="-30802"/>
            <a:ext cx="9139418" cy="6858000"/>
          </a:xfrm>
          <a:prstGeom prst="rect">
            <a:avLst/>
          </a:prstGeom>
        </p:spPr>
      </p:pic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</a:t>
            </a:r>
            <a:r>
              <a:rPr lang="en-US" dirty="0" smtClean="0"/>
              <a:t>level</a:t>
            </a:r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914400"/>
          </a:xfrm>
          <a:prstGeom prst="rect">
            <a:avLst/>
          </a:prstGeom>
          <a:solidFill>
            <a:srgbClr val="FFFFFF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cxnSp>
        <p:nvCxnSpPr>
          <p:cNvPr id="10" name="Straight Connector 9"/>
          <p:cNvCxnSpPr/>
          <p:nvPr/>
        </p:nvCxnSpPr>
        <p:spPr>
          <a:xfrm>
            <a:off x="0" y="919163"/>
            <a:ext cx="9144000" cy="1587"/>
          </a:xfrm>
          <a:prstGeom prst="line">
            <a:avLst/>
          </a:prstGeom>
          <a:ln w="38100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33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141288"/>
            <a:ext cx="7945438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874111" y="6627142"/>
            <a:ext cx="150682" cy="153888"/>
          </a:xfrm>
          <a:prstGeom prst="rect">
            <a:avLst/>
          </a:prstGeom>
          <a:noFill/>
          <a:ln>
            <a:noFill/>
          </a:ln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spAutoFit/>
          </a:bodyPr>
          <a:lstStyle>
            <a:lvl1pPr algn="ctr">
              <a:defRPr sz="1000" b="0">
                <a:solidFill>
                  <a:srgbClr val="3798D2"/>
                </a:solidFill>
                <a:latin typeface="+mn-lt"/>
                <a:ea typeface="Times" charset="0"/>
                <a:cs typeface="Times"/>
              </a:defRPr>
            </a:lvl1pPr>
          </a:lstStyle>
          <a:p>
            <a:fld id="{32B77A99-F7CF-5846-AD73-A439EF31F06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ext Box 7"/>
          <p:cNvSpPr txBox="1">
            <a:spLocks noChangeArrowheads="1"/>
          </p:cNvSpPr>
          <p:nvPr/>
        </p:nvSpPr>
        <p:spPr bwMode="auto">
          <a:xfrm>
            <a:off x="8098312" y="6627142"/>
            <a:ext cx="415177" cy="153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0" tIns="0" rIns="0" bIns="0" anchor="ctr" anchorCtr="0">
            <a:prstTxWarp prst="textNoShape">
              <a:avLst/>
            </a:prstTxWarp>
            <a:spAutoFit/>
          </a:bodyPr>
          <a:lstStyle/>
          <a:p>
            <a:pPr algn="ctr" eaLnBrk="0" hangingPunct="0">
              <a:defRPr/>
            </a:pPr>
            <a:r>
              <a:rPr lang="en-US" sz="1000" dirty="0" smtClean="0">
                <a:solidFill>
                  <a:srgbClr val="007CB7"/>
                </a:solidFill>
                <a:latin typeface="Calibri"/>
                <a:cs typeface="Times"/>
              </a:rPr>
              <a:t>© DTCC</a:t>
            </a:r>
            <a:endParaRPr lang="en-US" sz="1000" dirty="0">
              <a:solidFill>
                <a:srgbClr val="007CB7"/>
              </a:solidFill>
              <a:latin typeface="Calibri"/>
              <a:cs typeface="Times"/>
            </a:endParaRPr>
          </a:p>
        </p:txBody>
      </p:sp>
      <p:sp>
        <p:nvSpPr>
          <p:cNvPr id="11" name="Text Placeholder 10"/>
          <p:cNvSpPr txBox="1">
            <a:spLocks/>
          </p:cNvSpPr>
          <p:nvPr userDrawn="1"/>
        </p:nvSpPr>
        <p:spPr>
          <a:xfrm>
            <a:off x="290324" y="6627142"/>
            <a:ext cx="1171795" cy="153888"/>
          </a:xfrm>
          <a:prstGeom prst="rect">
            <a:avLst/>
          </a:prstGeom>
        </p:spPr>
        <p:txBody>
          <a:bodyPr vert="horz" wrap="none" lIns="0" tIns="0" rIns="0" bIns="0" anchor="ctr" anchorCtr="0">
            <a:spAutoFit/>
          </a:bodyPr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 kumimoji="0" lang="en-US" sz="1000" b="1" i="0" u="none" strike="noStrike" kern="1200" cap="none" spc="0" normalizeH="0" baseline="0" noProof="0" smtClean="0">
                <a:ln>
                  <a:noFill/>
                </a:ln>
                <a:solidFill>
                  <a:srgbClr val="4C4C4C"/>
                </a:solidFill>
                <a:effectLst/>
                <a:uLnTx/>
                <a:uFillTx/>
                <a:latin typeface="Arial" charset="0"/>
                <a:ea typeface="ヒラギノ角ゴ Pro W3" pitchFamily="1" charset="-128"/>
                <a:cs typeface="Arial"/>
              </a:defRPr>
            </a:lvl1pPr>
            <a:lvl2pPr marL="742950" indent="-28575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1800" b="0" i="0" kern="1200">
                <a:solidFill>
                  <a:schemeClr val="tx1"/>
                </a:solidFill>
                <a:latin typeface="Arial"/>
                <a:ea typeface="ヒラギノ角ゴ Pro W3" charset="-128"/>
                <a:cs typeface="Arial"/>
              </a:defRPr>
            </a:lvl2pPr>
            <a:lvl3pPr marL="1143000" indent="-22860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b="0" i="0" kern="1200">
                <a:solidFill>
                  <a:schemeClr val="tx1"/>
                </a:solidFill>
                <a:latin typeface="Arial Narrow"/>
                <a:ea typeface="ヒラギノ角ゴ Pro W3" charset="-128"/>
                <a:cs typeface="Arial Narrow"/>
              </a:defRPr>
            </a:lvl3pPr>
            <a:lvl4pPr marL="1600200" indent="-22860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b="1" i="0" kern="1200">
                <a:solidFill>
                  <a:schemeClr val="accent4"/>
                </a:solidFill>
                <a:latin typeface="Arial Narrow Bold"/>
                <a:ea typeface="ヒラギノ角ゴ Pro W3" charset="-128"/>
                <a:cs typeface="Arial Narrow Bold"/>
              </a:defRPr>
            </a:lvl4pPr>
            <a:lvl5pPr marL="1828800" indent="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1000" b="0" i="0" kern="1200">
                <a:solidFill>
                  <a:schemeClr val="tx1"/>
                </a:solidFill>
                <a:latin typeface="Arial Narrow"/>
                <a:ea typeface="ヒラギノ角ゴ Pro W3" charset="-128"/>
                <a:cs typeface="Arial Narrow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b="0" dirty="0">
                <a:solidFill>
                  <a:srgbClr val="0070C0"/>
                </a:solidFill>
                <a:latin typeface="Calibri"/>
                <a:cs typeface="Calibri" pitchFamily="34" charset="0"/>
              </a:rPr>
              <a:t>DTCC Restricted (Red) </a:t>
            </a:r>
          </a:p>
        </p:txBody>
      </p:sp>
      <p:sp>
        <p:nvSpPr>
          <p:cNvPr id="13" name="Text Placeholder 10"/>
          <p:cNvSpPr txBox="1">
            <a:spLocks/>
          </p:cNvSpPr>
          <p:nvPr userDrawn="1"/>
        </p:nvSpPr>
        <p:spPr>
          <a:xfrm>
            <a:off x="1846895" y="6627142"/>
            <a:ext cx="5450210" cy="153888"/>
          </a:xfrm>
          <a:prstGeom prst="rect">
            <a:avLst/>
          </a:prstGeom>
        </p:spPr>
        <p:txBody>
          <a:bodyPr vert="horz" wrap="none" lIns="0" tIns="0" rIns="0" bIns="0" anchor="ctr" anchorCtr="0">
            <a:spAutoFit/>
          </a:bodyPr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 kumimoji="0" lang="en-US" sz="1000" b="1" i="0" u="none" strike="noStrike" kern="1200" cap="none" spc="0" normalizeH="0" baseline="0" noProof="0" smtClean="0">
                <a:ln>
                  <a:noFill/>
                </a:ln>
                <a:solidFill>
                  <a:srgbClr val="4C4C4C"/>
                </a:solidFill>
                <a:effectLst/>
                <a:uLnTx/>
                <a:uFillTx/>
                <a:latin typeface="Arial" charset="0"/>
                <a:ea typeface="ヒラギノ角ゴ Pro W3" pitchFamily="1" charset="-128"/>
                <a:cs typeface="Arial"/>
              </a:defRPr>
            </a:lvl1pPr>
            <a:lvl2pPr marL="742950" indent="-28575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1800" b="0" i="0" kern="1200">
                <a:solidFill>
                  <a:schemeClr val="tx1"/>
                </a:solidFill>
                <a:latin typeface="Arial"/>
                <a:ea typeface="ヒラギノ角ゴ Pro W3" charset="-128"/>
                <a:cs typeface="Arial"/>
              </a:defRPr>
            </a:lvl2pPr>
            <a:lvl3pPr marL="1143000" indent="-22860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b="0" i="0" kern="1200">
                <a:solidFill>
                  <a:schemeClr val="tx1"/>
                </a:solidFill>
                <a:latin typeface="Arial Narrow"/>
                <a:ea typeface="ヒラギノ角ゴ Pro W3" charset="-128"/>
                <a:cs typeface="Arial Narrow"/>
              </a:defRPr>
            </a:lvl3pPr>
            <a:lvl4pPr marL="1600200" indent="-22860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b="1" i="0" kern="1200">
                <a:solidFill>
                  <a:schemeClr val="accent4"/>
                </a:solidFill>
                <a:latin typeface="Arial Narrow Bold"/>
                <a:ea typeface="ヒラギノ角ゴ Pro W3" charset="-128"/>
                <a:cs typeface="Arial Narrow Bold"/>
              </a:defRPr>
            </a:lvl4pPr>
            <a:lvl5pPr marL="1828800" indent="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1000" b="0" i="0" kern="1200">
                <a:solidFill>
                  <a:schemeClr val="tx1"/>
                </a:solidFill>
                <a:latin typeface="Arial Narrow"/>
                <a:ea typeface="ヒラギノ角ゴ Pro W3" charset="-128"/>
                <a:cs typeface="Arial Narrow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b="0" dirty="0">
                <a:solidFill>
                  <a:srgbClr val="0070C0"/>
                </a:solidFill>
                <a:latin typeface="Calibri"/>
                <a:cs typeface="Calibri" pitchFamily="34" charset="0"/>
              </a:rPr>
              <a:t>Confidential Treatment Requested by DTCC/DTC/NSCC/FICC Pursuant to the Freedom of Information Act</a:t>
            </a:r>
          </a:p>
        </p:txBody>
      </p:sp>
    </p:spTree>
    <p:extLst>
      <p:ext uri="{BB962C8B-B14F-4D97-AF65-F5344CB8AC3E}">
        <p14:creationId xmlns:p14="http://schemas.microsoft.com/office/powerpoint/2010/main" val="2253260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6" r:id="rId1"/>
    <p:sldLayoutId id="2147483758" r:id="rId2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457200" rtl="0" fontAlgn="base">
        <a:spcBef>
          <a:spcPct val="0"/>
        </a:spcBef>
        <a:spcAft>
          <a:spcPct val="0"/>
        </a:spcAft>
        <a:defRPr sz="3600" b="0" i="0" kern="1200">
          <a:solidFill>
            <a:schemeClr val="accent6"/>
          </a:solidFill>
          <a:latin typeface="Calibri" pitchFamily="34" charset="0"/>
          <a:ea typeface="ヒラギノ角ゴ Pro W3" charset="-128"/>
          <a:cs typeface="Calibri" pitchFamily="34" charset="0"/>
        </a:defRPr>
      </a:lvl1pPr>
      <a:lvl2pPr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2pPr>
      <a:lvl3pPr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3pPr>
      <a:lvl4pPr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4pPr>
      <a:lvl5pPr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5pPr>
      <a:lvl6pPr marL="457200"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6pPr>
      <a:lvl7pPr marL="914400"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7pPr>
      <a:lvl8pPr marL="1371600"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8pPr>
      <a:lvl9pPr marL="1828800"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9pPr>
    </p:titleStyle>
    <p:bodyStyle>
      <a:lvl1pPr marL="342900" indent="-342900" algn="l" defTabSz="457200" rtl="0" fontAlgn="base">
        <a:spcBef>
          <a:spcPct val="20000"/>
        </a:spcBef>
        <a:spcAft>
          <a:spcPct val="0"/>
        </a:spcAft>
        <a:buFont typeface="Arial" charset="0"/>
        <a:buChar char="•"/>
        <a:defRPr sz="2000" b="0" i="0" kern="1200">
          <a:solidFill>
            <a:schemeClr val="tx1"/>
          </a:solidFill>
          <a:latin typeface="Calibri" pitchFamily="34" charset="0"/>
          <a:ea typeface="ヒラギノ角ゴ Pro W3" charset="-128"/>
          <a:cs typeface="Calibri" pitchFamily="34" charset="0"/>
        </a:defRPr>
      </a:lvl1pPr>
      <a:lvl2pPr marL="742950" indent="-285750" algn="l" defTabSz="457200" rtl="0" fontAlgn="base">
        <a:spcBef>
          <a:spcPct val="20000"/>
        </a:spcBef>
        <a:spcAft>
          <a:spcPct val="0"/>
        </a:spcAft>
        <a:buFont typeface="Arial" charset="0"/>
        <a:buChar char="–"/>
        <a:defRPr sz="1800" b="0" i="0" kern="1200">
          <a:solidFill>
            <a:schemeClr val="tx1"/>
          </a:solidFill>
          <a:latin typeface="Calibri" pitchFamily="34" charset="0"/>
          <a:ea typeface="ヒラギノ角ゴ Pro W3" charset="-128"/>
          <a:cs typeface="Calibri" pitchFamily="34" charset="0"/>
        </a:defRPr>
      </a:lvl2pPr>
      <a:lvl3pPr marL="11430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•"/>
        <a:defRPr sz="2400" b="0" i="0" kern="1200">
          <a:solidFill>
            <a:schemeClr val="tx1"/>
          </a:solidFill>
          <a:latin typeface="Arial Narrow"/>
          <a:ea typeface="ヒラギノ角ゴ Pro W3" charset="-128"/>
          <a:cs typeface="Arial Narrow"/>
        </a:defRPr>
      </a:lvl3pPr>
      <a:lvl4pPr marL="16002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–"/>
        <a:defRPr sz="2000" b="1" i="0" kern="1200">
          <a:solidFill>
            <a:schemeClr val="accent4"/>
          </a:solidFill>
          <a:latin typeface="Arial Narrow Bold"/>
          <a:ea typeface="ヒラギノ角ゴ Pro W3" charset="-128"/>
          <a:cs typeface="Arial Narrow Bold"/>
        </a:defRPr>
      </a:lvl4pPr>
      <a:lvl5pPr marL="20574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»"/>
        <a:defRPr sz="2000" b="0" i="0" kern="1200">
          <a:solidFill>
            <a:schemeClr val="tx1"/>
          </a:solidFill>
          <a:latin typeface="Arial Narrow"/>
          <a:ea typeface="ヒラギノ角ゴ Pro W3" charset="-128"/>
          <a:cs typeface="Arial Narrow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lide_BKGRND_Corp1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82" y="-30802"/>
            <a:ext cx="9139418" cy="6858000"/>
          </a:xfrm>
          <a:prstGeom prst="rect">
            <a:avLst/>
          </a:prstGeom>
        </p:spPr>
      </p:pic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</a:t>
            </a:r>
            <a:r>
              <a:rPr lang="en-US" dirty="0" smtClean="0"/>
              <a:t>level</a:t>
            </a:r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914400"/>
          </a:xfrm>
          <a:prstGeom prst="rect">
            <a:avLst/>
          </a:prstGeom>
          <a:solidFill>
            <a:srgbClr val="FFFFFF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cxnSp>
        <p:nvCxnSpPr>
          <p:cNvPr id="10" name="Straight Connector 9"/>
          <p:cNvCxnSpPr/>
          <p:nvPr/>
        </p:nvCxnSpPr>
        <p:spPr>
          <a:xfrm>
            <a:off x="0" y="919163"/>
            <a:ext cx="9144000" cy="1587"/>
          </a:xfrm>
          <a:prstGeom prst="line">
            <a:avLst/>
          </a:prstGeom>
          <a:ln w="38100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33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141288"/>
            <a:ext cx="7945438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874111" y="6627142"/>
            <a:ext cx="150682" cy="153888"/>
          </a:xfrm>
          <a:prstGeom prst="rect">
            <a:avLst/>
          </a:prstGeom>
          <a:noFill/>
          <a:ln>
            <a:noFill/>
          </a:ln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spAutoFit/>
          </a:bodyPr>
          <a:lstStyle>
            <a:lvl1pPr algn="ctr">
              <a:defRPr sz="1000" b="0">
                <a:solidFill>
                  <a:srgbClr val="3798D2"/>
                </a:solidFill>
                <a:latin typeface="+mn-lt"/>
                <a:ea typeface="Times" charset="0"/>
                <a:cs typeface="Times"/>
              </a:defRPr>
            </a:lvl1pPr>
          </a:lstStyle>
          <a:p>
            <a:fld id="{32B77A99-F7CF-5846-AD73-A439EF31F06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ext Box 7"/>
          <p:cNvSpPr txBox="1">
            <a:spLocks noChangeArrowheads="1"/>
          </p:cNvSpPr>
          <p:nvPr/>
        </p:nvSpPr>
        <p:spPr bwMode="auto">
          <a:xfrm>
            <a:off x="8098312" y="6627142"/>
            <a:ext cx="415177" cy="153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0" tIns="0" rIns="0" bIns="0" anchor="ctr" anchorCtr="0">
            <a:prstTxWarp prst="textNoShape">
              <a:avLst/>
            </a:prstTxWarp>
            <a:spAutoFit/>
          </a:bodyPr>
          <a:lstStyle/>
          <a:p>
            <a:pPr algn="ctr" eaLnBrk="0" hangingPunct="0">
              <a:defRPr/>
            </a:pPr>
            <a:r>
              <a:rPr lang="en-US" sz="1000" dirty="0" smtClean="0">
                <a:solidFill>
                  <a:srgbClr val="007CB7"/>
                </a:solidFill>
                <a:latin typeface="Calibri"/>
                <a:cs typeface="Times"/>
              </a:rPr>
              <a:t>© DTCC</a:t>
            </a:r>
            <a:endParaRPr lang="en-US" sz="1000" dirty="0">
              <a:solidFill>
                <a:srgbClr val="007CB7"/>
              </a:solidFill>
              <a:latin typeface="Calibri"/>
              <a:cs typeface="Times"/>
            </a:endParaRPr>
          </a:p>
        </p:txBody>
      </p:sp>
      <p:sp>
        <p:nvSpPr>
          <p:cNvPr id="11" name="Text Placeholder 10"/>
          <p:cNvSpPr txBox="1">
            <a:spLocks/>
          </p:cNvSpPr>
          <p:nvPr userDrawn="1"/>
        </p:nvSpPr>
        <p:spPr>
          <a:xfrm>
            <a:off x="290324" y="6627142"/>
            <a:ext cx="1171795" cy="153888"/>
          </a:xfrm>
          <a:prstGeom prst="rect">
            <a:avLst/>
          </a:prstGeom>
        </p:spPr>
        <p:txBody>
          <a:bodyPr vert="horz" wrap="none" lIns="0" tIns="0" rIns="0" bIns="0" anchor="ctr" anchorCtr="0">
            <a:spAutoFit/>
          </a:bodyPr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 kumimoji="0" lang="en-US" sz="1000" b="1" i="0" u="none" strike="noStrike" kern="1200" cap="none" spc="0" normalizeH="0" baseline="0" noProof="0" smtClean="0">
                <a:ln>
                  <a:noFill/>
                </a:ln>
                <a:solidFill>
                  <a:srgbClr val="4C4C4C"/>
                </a:solidFill>
                <a:effectLst/>
                <a:uLnTx/>
                <a:uFillTx/>
                <a:latin typeface="Arial" charset="0"/>
                <a:ea typeface="ヒラギノ角ゴ Pro W3" pitchFamily="1" charset="-128"/>
                <a:cs typeface="Arial"/>
              </a:defRPr>
            </a:lvl1pPr>
            <a:lvl2pPr marL="742950" indent="-28575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1800" b="0" i="0" kern="1200">
                <a:solidFill>
                  <a:schemeClr val="tx1"/>
                </a:solidFill>
                <a:latin typeface="Arial"/>
                <a:ea typeface="ヒラギノ角ゴ Pro W3" charset="-128"/>
                <a:cs typeface="Arial"/>
              </a:defRPr>
            </a:lvl2pPr>
            <a:lvl3pPr marL="1143000" indent="-22860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b="0" i="0" kern="1200">
                <a:solidFill>
                  <a:schemeClr val="tx1"/>
                </a:solidFill>
                <a:latin typeface="Arial Narrow"/>
                <a:ea typeface="ヒラギノ角ゴ Pro W3" charset="-128"/>
                <a:cs typeface="Arial Narrow"/>
              </a:defRPr>
            </a:lvl3pPr>
            <a:lvl4pPr marL="1600200" indent="-22860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b="1" i="0" kern="1200">
                <a:solidFill>
                  <a:schemeClr val="accent4"/>
                </a:solidFill>
                <a:latin typeface="Arial Narrow Bold"/>
                <a:ea typeface="ヒラギノ角ゴ Pro W3" charset="-128"/>
                <a:cs typeface="Arial Narrow Bold"/>
              </a:defRPr>
            </a:lvl4pPr>
            <a:lvl5pPr marL="1828800" indent="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1000" b="0" i="0" kern="1200">
                <a:solidFill>
                  <a:schemeClr val="tx1"/>
                </a:solidFill>
                <a:latin typeface="Arial Narrow"/>
                <a:ea typeface="ヒラギノ角ゴ Pro W3" charset="-128"/>
                <a:cs typeface="Arial Narrow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b="0" dirty="0">
                <a:solidFill>
                  <a:srgbClr val="0070C0"/>
                </a:solidFill>
                <a:latin typeface="Calibri"/>
                <a:cs typeface="Calibri" pitchFamily="34" charset="0"/>
              </a:rPr>
              <a:t>DTCC Restricted (Red) </a:t>
            </a:r>
          </a:p>
        </p:txBody>
      </p:sp>
      <p:sp>
        <p:nvSpPr>
          <p:cNvPr id="13" name="Text Placeholder 10"/>
          <p:cNvSpPr txBox="1">
            <a:spLocks/>
          </p:cNvSpPr>
          <p:nvPr userDrawn="1"/>
        </p:nvSpPr>
        <p:spPr>
          <a:xfrm>
            <a:off x="1846895" y="6627142"/>
            <a:ext cx="5450210" cy="153888"/>
          </a:xfrm>
          <a:prstGeom prst="rect">
            <a:avLst/>
          </a:prstGeom>
        </p:spPr>
        <p:txBody>
          <a:bodyPr vert="horz" wrap="none" lIns="0" tIns="0" rIns="0" bIns="0" anchor="ctr" anchorCtr="0">
            <a:spAutoFit/>
          </a:bodyPr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 kumimoji="0" lang="en-US" sz="1000" b="1" i="0" u="none" strike="noStrike" kern="1200" cap="none" spc="0" normalizeH="0" baseline="0" noProof="0" smtClean="0">
                <a:ln>
                  <a:noFill/>
                </a:ln>
                <a:solidFill>
                  <a:srgbClr val="4C4C4C"/>
                </a:solidFill>
                <a:effectLst/>
                <a:uLnTx/>
                <a:uFillTx/>
                <a:latin typeface="Arial" charset="0"/>
                <a:ea typeface="ヒラギノ角ゴ Pro W3" pitchFamily="1" charset="-128"/>
                <a:cs typeface="Arial"/>
              </a:defRPr>
            </a:lvl1pPr>
            <a:lvl2pPr marL="742950" indent="-28575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1800" b="0" i="0" kern="1200">
                <a:solidFill>
                  <a:schemeClr val="tx1"/>
                </a:solidFill>
                <a:latin typeface="Arial"/>
                <a:ea typeface="ヒラギノ角ゴ Pro W3" charset="-128"/>
                <a:cs typeface="Arial"/>
              </a:defRPr>
            </a:lvl2pPr>
            <a:lvl3pPr marL="1143000" indent="-22860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b="0" i="0" kern="1200">
                <a:solidFill>
                  <a:schemeClr val="tx1"/>
                </a:solidFill>
                <a:latin typeface="Arial Narrow"/>
                <a:ea typeface="ヒラギノ角ゴ Pro W3" charset="-128"/>
                <a:cs typeface="Arial Narrow"/>
              </a:defRPr>
            </a:lvl3pPr>
            <a:lvl4pPr marL="1600200" indent="-22860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b="1" i="0" kern="1200">
                <a:solidFill>
                  <a:schemeClr val="accent4"/>
                </a:solidFill>
                <a:latin typeface="Arial Narrow Bold"/>
                <a:ea typeface="ヒラギノ角ゴ Pro W3" charset="-128"/>
                <a:cs typeface="Arial Narrow Bold"/>
              </a:defRPr>
            </a:lvl4pPr>
            <a:lvl5pPr marL="1828800" indent="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1000" b="0" i="0" kern="1200">
                <a:solidFill>
                  <a:schemeClr val="tx1"/>
                </a:solidFill>
                <a:latin typeface="Arial Narrow"/>
                <a:ea typeface="ヒラギノ角ゴ Pro W3" charset="-128"/>
                <a:cs typeface="Arial Narrow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b="0" dirty="0">
                <a:solidFill>
                  <a:srgbClr val="0070C0"/>
                </a:solidFill>
                <a:latin typeface="Calibri"/>
                <a:cs typeface="Calibri" pitchFamily="34" charset="0"/>
              </a:rPr>
              <a:t>Confidential Treatment Requested by DTCC/DTC/NSCC/FICC Pursuant to the Freedom of Information Act</a:t>
            </a:r>
          </a:p>
        </p:txBody>
      </p:sp>
    </p:spTree>
    <p:extLst>
      <p:ext uri="{BB962C8B-B14F-4D97-AF65-F5344CB8AC3E}">
        <p14:creationId xmlns:p14="http://schemas.microsoft.com/office/powerpoint/2010/main" val="16605708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0" r:id="rId1"/>
    <p:sldLayoutId id="2147483762" r:id="rId2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457200" rtl="0" fontAlgn="base">
        <a:spcBef>
          <a:spcPct val="0"/>
        </a:spcBef>
        <a:spcAft>
          <a:spcPct val="0"/>
        </a:spcAft>
        <a:defRPr sz="3600" b="0" i="0" kern="1200">
          <a:solidFill>
            <a:schemeClr val="accent6"/>
          </a:solidFill>
          <a:latin typeface="Calibri" pitchFamily="34" charset="0"/>
          <a:ea typeface="ヒラギノ角ゴ Pro W3" charset="-128"/>
          <a:cs typeface="Calibri" pitchFamily="34" charset="0"/>
        </a:defRPr>
      </a:lvl1pPr>
      <a:lvl2pPr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2pPr>
      <a:lvl3pPr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3pPr>
      <a:lvl4pPr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4pPr>
      <a:lvl5pPr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5pPr>
      <a:lvl6pPr marL="457200"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6pPr>
      <a:lvl7pPr marL="914400"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7pPr>
      <a:lvl8pPr marL="1371600"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8pPr>
      <a:lvl9pPr marL="1828800"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9pPr>
    </p:titleStyle>
    <p:bodyStyle>
      <a:lvl1pPr marL="342900" indent="-342900" algn="l" defTabSz="457200" rtl="0" fontAlgn="base">
        <a:spcBef>
          <a:spcPct val="20000"/>
        </a:spcBef>
        <a:spcAft>
          <a:spcPct val="0"/>
        </a:spcAft>
        <a:buFont typeface="Arial" charset="0"/>
        <a:buChar char="•"/>
        <a:defRPr sz="2000" b="0" i="0" kern="1200">
          <a:solidFill>
            <a:schemeClr val="tx1"/>
          </a:solidFill>
          <a:latin typeface="Calibri" pitchFamily="34" charset="0"/>
          <a:ea typeface="ヒラギノ角ゴ Pro W3" charset="-128"/>
          <a:cs typeface="Calibri" pitchFamily="34" charset="0"/>
        </a:defRPr>
      </a:lvl1pPr>
      <a:lvl2pPr marL="742950" indent="-285750" algn="l" defTabSz="457200" rtl="0" fontAlgn="base">
        <a:spcBef>
          <a:spcPct val="20000"/>
        </a:spcBef>
        <a:spcAft>
          <a:spcPct val="0"/>
        </a:spcAft>
        <a:buFont typeface="Arial" charset="0"/>
        <a:buChar char="–"/>
        <a:defRPr sz="1800" b="0" i="0" kern="1200">
          <a:solidFill>
            <a:schemeClr val="tx1"/>
          </a:solidFill>
          <a:latin typeface="Calibri" pitchFamily="34" charset="0"/>
          <a:ea typeface="ヒラギノ角ゴ Pro W3" charset="-128"/>
          <a:cs typeface="Calibri" pitchFamily="34" charset="0"/>
        </a:defRPr>
      </a:lvl2pPr>
      <a:lvl3pPr marL="11430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•"/>
        <a:defRPr sz="2400" b="0" i="0" kern="1200">
          <a:solidFill>
            <a:schemeClr val="tx1"/>
          </a:solidFill>
          <a:latin typeface="Arial Narrow"/>
          <a:ea typeface="ヒラギノ角ゴ Pro W3" charset="-128"/>
          <a:cs typeface="Arial Narrow"/>
        </a:defRPr>
      </a:lvl3pPr>
      <a:lvl4pPr marL="16002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–"/>
        <a:defRPr sz="2000" b="1" i="0" kern="1200">
          <a:solidFill>
            <a:schemeClr val="accent4"/>
          </a:solidFill>
          <a:latin typeface="Arial Narrow Bold"/>
          <a:ea typeface="ヒラギノ角ゴ Pro W3" charset="-128"/>
          <a:cs typeface="Arial Narrow Bold"/>
        </a:defRPr>
      </a:lvl4pPr>
      <a:lvl5pPr marL="20574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»"/>
        <a:defRPr sz="2000" b="0" i="0" kern="1200">
          <a:solidFill>
            <a:schemeClr val="tx1"/>
          </a:solidFill>
          <a:latin typeface="Arial Narrow"/>
          <a:ea typeface="ヒラギノ角ゴ Pro W3" charset="-128"/>
          <a:cs typeface="Arial Narrow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lide_BKGRND_Corp1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82" y="-30802"/>
            <a:ext cx="9139418" cy="6858000"/>
          </a:xfrm>
          <a:prstGeom prst="rect">
            <a:avLst/>
          </a:prstGeom>
        </p:spPr>
      </p:pic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</a:t>
            </a:r>
            <a:r>
              <a:rPr lang="en-US" dirty="0" smtClean="0"/>
              <a:t>level</a:t>
            </a:r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914400"/>
          </a:xfrm>
          <a:prstGeom prst="rect">
            <a:avLst/>
          </a:prstGeom>
          <a:solidFill>
            <a:srgbClr val="FFFFFF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cxnSp>
        <p:nvCxnSpPr>
          <p:cNvPr id="10" name="Straight Connector 9"/>
          <p:cNvCxnSpPr/>
          <p:nvPr/>
        </p:nvCxnSpPr>
        <p:spPr>
          <a:xfrm>
            <a:off x="0" y="919163"/>
            <a:ext cx="9144000" cy="1587"/>
          </a:xfrm>
          <a:prstGeom prst="line">
            <a:avLst/>
          </a:prstGeom>
          <a:ln w="38100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33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141288"/>
            <a:ext cx="7945438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874111" y="6627142"/>
            <a:ext cx="150682" cy="153888"/>
          </a:xfrm>
          <a:prstGeom prst="rect">
            <a:avLst/>
          </a:prstGeom>
          <a:noFill/>
          <a:ln>
            <a:noFill/>
          </a:ln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spAutoFit/>
          </a:bodyPr>
          <a:lstStyle>
            <a:lvl1pPr algn="ctr">
              <a:defRPr sz="1000" b="0">
                <a:solidFill>
                  <a:srgbClr val="3798D2"/>
                </a:solidFill>
                <a:latin typeface="+mn-lt"/>
                <a:ea typeface="Times" charset="0"/>
                <a:cs typeface="Times"/>
              </a:defRPr>
            </a:lvl1pPr>
          </a:lstStyle>
          <a:p>
            <a:fld id="{32B77A99-F7CF-5846-AD73-A439EF31F06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ext Box 7"/>
          <p:cNvSpPr txBox="1">
            <a:spLocks noChangeArrowheads="1"/>
          </p:cNvSpPr>
          <p:nvPr/>
        </p:nvSpPr>
        <p:spPr bwMode="auto">
          <a:xfrm>
            <a:off x="8098312" y="6627142"/>
            <a:ext cx="415177" cy="153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0" tIns="0" rIns="0" bIns="0" anchor="ctr" anchorCtr="0">
            <a:prstTxWarp prst="textNoShape">
              <a:avLst/>
            </a:prstTxWarp>
            <a:spAutoFit/>
          </a:bodyPr>
          <a:lstStyle/>
          <a:p>
            <a:pPr algn="ctr" eaLnBrk="0" hangingPunct="0">
              <a:defRPr/>
            </a:pPr>
            <a:r>
              <a:rPr lang="en-US" sz="1000" dirty="0" smtClean="0">
                <a:solidFill>
                  <a:srgbClr val="007CB7"/>
                </a:solidFill>
                <a:latin typeface="Calibri"/>
                <a:cs typeface="Times"/>
              </a:rPr>
              <a:t>© DTCC</a:t>
            </a:r>
            <a:endParaRPr lang="en-US" sz="1000" dirty="0">
              <a:solidFill>
                <a:srgbClr val="007CB7"/>
              </a:solidFill>
              <a:latin typeface="Calibri"/>
              <a:cs typeface="Times"/>
            </a:endParaRPr>
          </a:p>
        </p:txBody>
      </p:sp>
      <p:sp>
        <p:nvSpPr>
          <p:cNvPr id="11" name="Text Placeholder 10"/>
          <p:cNvSpPr txBox="1">
            <a:spLocks/>
          </p:cNvSpPr>
          <p:nvPr userDrawn="1"/>
        </p:nvSpPr>
        <p:spPr>
          <a:xfrm>
            <a:off x="290324" y="6627142"/>
            <a:ext cx="1171795" cy="153888"/>
          </a:xfrm>
          <a:prstGeom prst="rect">
            <a:avLst/>
          </a:prstGeom>
        </p:spPr>
        <p:txBody>
          <a:bodyPr vert="horz" wrap="none" lIns="0" tIns="0" rIns="0" bIns="0" anchor="ctr" anchorCtr="0">
            <a:spAutoFit/>
          </a:bodyPr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 kumimoji="0" lang="en-US" sz="1000" b="1" i="0" u="none" strike="noStrike" kern="1200" cap="none" spc="0" normalizeH="0" baseline="0" noProof="0" smtClean="0">
                <a:ln>
                  <a:noFill/>
                </a:ln>
                <a:solidFill>
                  <a:srgbClr val="4C4C4C"/>
                </a:solidFill>
                <a:effectLst/>
                <a:uLnTx/>
                <a:uFillTx/>
                <a:latin typeface="Arial" charset="0"/>
                <a:ea typeface="ヒラギノ角ゴ Pro W3" pitchFamily="1" charset="-128"/>
                <a:cs typeface="Arial"/>
              </a:defRPr>
            </a:lvl1pPr>
            <a:lvl2pPr marL="742950" indent="-28575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1800" b="0" i="0" kern="1200">
                <a:solidFill>
                  <a:schemeClr val="tx1"/>
                </a:solidFill>
                <a:latin typeface="Arial"/>
                <a:ea typeface="ヒラギノ角ゴ Pro W3" charset="-128"/>
                <a:cs typeface="Arial"/>
              </a:defRPr>
            </a:lvl2pPr>
            <a:lvl3pPr marL="1143000" indent="-22860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b="0" i="0" kern="1200">
                <a:solidFill>
                  <a:schemeClr val="tx1"/>
                </a:solidFill>
                <a:latin typeface="Arial Narrow"/>
                <a:ea typeface="ヒラギノ角ゴ Pro W3" charset="-128"/>
                <a:cs typeface="Arial Narrow"/>
              </a:defRPr>
            </a:lvl3pPr>
            <a:lvl4pPr marL="1600200" indent="-22860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b="1" i="0" kern="1200">
                <a:solidFill>
                  <a:schemeClr val="accent4"/>
                </a:solidFill>
                <a:latin typeface="Arial Narrow Bold"/>
                <a:ea typeface="ヒラギノ角ゴ Pro W3" charset="-128"/>
                <a:cs typeface="Arial Narrow Bold"/>
              </a:defRPr>
            </a:lvl4pPr>
            <a:lvl5pPr marL="1828800" indent="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1000" b="0" i="0" kern="1200">
                <a:solidFill>
                  <a:schemeClr val="tx1"/>
                </a:solidFill>
                <a:latin typeface="Arial Narrow"/>
                <a:ea typeface="ヒラギノ角ゴ Pro W3" charset="-128"/>
                <a:cs typeface="Arial Narrow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b="0" dirty="0">
                <a:solidFill>
                  <a:srgbClr val="0070C0"/>
                </a:solidFill>
                <a:latin typeface="Calibri"/>
                <a:cs typeface="Calibri" pitchFamily="34" charset="0"/>
              </a:rPr>
              <a:t>DTCC Restricted (Red) </a:t>
            </a:r>
          </a:p>
        </p:txBody>
      </p:sp>
      <p:sp>
        <p:nvSpPr>
          <p:cNvPr id="13" name="Text Placeholder 10"/>
          <p:cNvSpPr txBox="1">
            <a:spLocks/>
          </p:cNvSpPr>
          <p:nvPr userDrawn="1"/>
        </p:nvSpPr>
        <p:spPr>
          <a:xfrm>
            <a:off x="1846895" y="6627142"/>
            <a:ext cx="5450210" cy="153888"/>
          </a:xfrm>
          <a:prstGeom prst="rect">
            <a:avLst/>
          </a:prstGeom>
        </p:spPr>
        <p:txBody>
          <a:bodyPr vert="horz" wrap="none" lIns="0" tIns="0" rIns="0" bIns="0" anchor="ctr" anchorCtr="0">
            <a:spAutoFit/>
          </a:bodyPr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 kumimoji="0" lang="en-US" sz="1000" b="1" i="0" u="none" strike="noStrike" kern="1200" cap="none" spc="0" normalizeH="0" baseline="0" noProof="0" smtClean="0">
                <a:ln>
                  <a:noFill/>
                </a:ln>
                <a:solidFill>
                  <a:srgbClr val="4C4C4C"/>
                </a:solidFill>
                <a:effectLst/>
                <a:uLnTx/>
                <a:uFillTx/>
                <a:latin typeface="Arial" charset="0"/>
                <a:ea typeface="ヒラギノ角ゴ Pro W3" pitchFamily="1" charset="-128"/>
                <a:cs typeface="Arial"/>
              </a:defRPr>
            </a:lvl1pPr>
            <a:lvl2pPr marL="742950" indent="-28575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1800" b="0" i="0" kern="1200">
                <a:solidFill>
                  <a:schemeClr val="tx1"/>
                </a:solidFill>
                <a:latin typeface="Arial"/>
                <a:ea typeface="ヒラギノ角ゴ Pro W3" charset="-128"/>
                <a:cs typeface="Arial"/>
              </a:defRPr>
            </a:lvl2pPr>
            <a:lvl3pPr marL="1143000" indent="-22860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b="0" i="0" kern="1200">
                <a:solidFill>
                  <a:schemeClr val="tx1"/>
                </a:solidFill>
                <a:latin typeface="Arial Narrow"/>
                <a:ea typeface="ヒラギノ角ゴ Pro W3" charset="-128"/>
                <a:cs typeface="Arial Narrow"/>
              </a:defRPr>
            </a:lvl3pPr>
            <a:lvl4pPr marL="1600200" indent="-22860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b="1" i="0" kern="1200">
                <a:solidFill>
                  <a:schemeClr val="accent4"/>
                </a:solidFill>
                <a:latin typeface="Arial Narrow Bold"/>
                <a:ea typeface="ヒラギノ角ゴ Pro W3" charset="-128"/>
                <a:cs typeface="Arial Narrow Bold"/>
              </a:defRPr>
            </a:lvl4pPr>
            <a:lvl5pPr marL="1828800" indent="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1000" b="0" i="0" kern="1200">
                <a:solidFill>
                  <a:schemeClr val="tx1"/>
                </a:solidFill>
                <a:latin typeface="Arial Narrow"/>
                <a:ea typeface="ヒラギノ角ゴ Pro W3" charset="-128"/>
                <a:cs typeface="Arial Narrow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b="0" dirty="0">
                <a:solidFill>
                  <a:srgbClr val="0070C0"/>
                </a:solidFill>
                <a:latin typeface="Calibri"/>
                <a:cs typeface="Calibri" pitchFamily="34" charset="0"/>
              </a:rPr>
              <a:t>Confidential Treatment Requested by DTCC/DTC/NSCC/FICC Pursuant to the Freedom of Information Act</a:t>
            </a:r>
          </a:p>
        </p:txBody>
      </p:sp>
    </p:spTree>
    <p:extLst>
      <p:ext uri="{BB962C8B-B14F-4D97-AF65-F5344CB8AC3E}">
        <p14:creationId xmlns:p14="http://schemas.microsoft.com/office/powerpoint/2010/main" val="40489191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4" r:id="rId1"/>
    <p:sldLayoutId id="2147483766" r:id="rId2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457200" rtl="0" fontAlgn="base">
        <a:spcBef>
          <a:spcPct val="0"/>
        </a:spcBef>
        <a:spcAft>
          <a:spcPct val="0"/>
        </a:spcAft>
        <a:defRPr sz="3600" b="0" i="0" kern="1200">
          <a:solidFill>
            <a:schemeClr val="accent6"/>
          </a:solidFill>
          <a:latin typeface="Calibri" pitchFamily="34" charset="0"/>
          <a:ea typeface="ヒラギノ角ゴ Pro W3" charset="-128"/>
          <a:cs typeface="Calibri" pitchFamily="34" charset="0"/>
        </a:defRPr>
      </a:lvl1pPr>
      <a:lvl2pPr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2pPr>
      <a:lvl3pPr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3pPr>
      <a:lvl4pPr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4pPr>
      <a:lvl5pPr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5pPr>
      <a:lvl6pPr marL="457200"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6pPr>
      <a:lvl7pPr marL="914400"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7pPr>
      <a:lvl8pPr marL="1371600"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8pPr>
      <a:lvl9pPr marL="1828800"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9pPr>
    </p:titleStyle>
    <p:bodyStyle>
      <a:lvl1pPr marL="342900" indent="-342900" algn="l" defTabSz="457200" rtl="0" fontAlgn="base">
        <a:spcBef>
          <a:spcPct val="20000"/>
        </a:spcBef>
        <a:spcAft>
          <a:spcPct val="0"/>
        </a:spcAft>
        <a:buFont typeface="Arial" charset="0"/>
        <a:buChar char="•"/>
        <a:defRPr sz="2000" b="0" i="0" kern="1200">
          <a:solidFill>
            <a:schemeClr val="tx1"/>
          </a:solidFill>
          <a:latin typeface="Calibri" pitchFamily="34" charset="0"/>
          <a:ea typeface="ヒラギノ角ゴ Pro W3" charset="-128"/>
          <a:cs typeface="Calibri" pitchFamily="34" charset="0"/>
        </a:defRPr>
      </a:lvl1pPr>
      <a:lvl2pPr marL="742950" indent="-285750" algn="l" defTabSz="457200" rtl="0" fontAlgn="base">
        <a:spcBef>
          <a:spcPct val="20000"/>
        </a:spcBef>
        <a:spcAft>
          <a:spcPct val="0"/>
        </a:spcAft>
        <a:buFont typeface="Arial" charset="0"/>
        <a:buChar char="–"/>
        <a:defRPr sz="1800" b="0" i="0" kern="1200">
          <a:solidFill>
            <a:schemeClr val="tx1"/>
          </a:solidFill>
          <a:latin typeface="Calibri" pitchFamily="34" charset="0"/>
          <a:ea typeface="ヒラギノ角ゴ Pro W3" charset="-128"/>
          <a:cs typeface="Calibri" pitchFamily="34" charset="0"/>
        </a:defRPr>
      </a:lvl2pPr>
      <a:lvl3pPr marL="11430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•"/>
        <a:defRPr sz="2400" b="0" i="0" kern="1200">
          <a:solidFill>
            <a:schemeClr val="tx1"/>
          </a:solidFill>
          <a:latin typeface="Arial Narrow"/>
          <a:ea typeface="ヒラギノ角ゴ Pro W3" charset="-128"/>
          <a:cs typeface="Arial Narrow"/>
        </a:defRPr>
      </a:lvl3pPr>
      <a:lvl4pPr marL="16002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–"/>
        <a:defRPr sz="2000" b="1" i="0" kern="1200">
          <a:solidFill>
            <a:schemeClr val="accent4"/>
          </a:solidFill>
          <a:latin typeface="Arial Narrow Bold"/>
          <a:ea typeface="ヒラギノ角ゴ Pro W3" charset="-128"/>
          <a:cs typeface="Arial Narrow Bold"/>
        </a:defRPr>
      </a:lvl4pPr>
      <a:lvl5pPr marL="20574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»"/>
        <a:defRPr sz="2000" b="0" i="0" kern="1200">
          <a:solidFill>
            <a:schemeClr val="tx1"/>
          </a:solidFill>
          <a:latin typeface="Arial Narrow"/>
          <a:ea typeface="ヒラギノ角ゴ Pro W3" charset="-128"/>
          <a:cs typeface="Arial Narrow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lide_BKGRND_Corp1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82" y="-30802"/>
            <a:ext cx="9139418" cy="6858000"/>
          </a:xfrm>
          <a:prstGeom prst="rect">
            <a:avLst/>
          </a:prstGeom>
        </p:spPr>
      </p:pic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</a:t>
            </a:r>
            <a:r>
              <a:rPr lang="en-US" dirty="0" smtClean="0"/>
              <a:t>level</a:t>
            </a:r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914400"/>
          </a:xfrm>
          <a:prstGeom prst="rect">
            <a:avLst/>
          </a:prstGeom>
          <a:solidFill>
            <a:srgbClr val="FFFFFF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cxnSp>
        <p:nvCxnSpPr>
          <p:cNvPr id="10" name="Straight Connector 9"/>
          <p:cNvCxnSpPr/>
          <p:nvPr/>
        </p:nvCxnSpPr>
        <p:spPr>
          <a:xfrm>
            <a:off x="0" y="919163"/>
            <a:ext cx="9144000" cy="1587"/>
          </a:xfrm>
          <a:prstGeom prst="line">
            <a:avLst/>
          </a:prstGeom>
          <a:ln w="38100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33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141288"/>
            <a:ext cx="7945438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874111" y="6627142"/>
            <a:ext cx="150682" cy="153888"/>
          </a:xfrm>
          <a:prstGeom prst="rect">
            <a:avLst/>
          </a:prstGeom>
          <a:noFill/>
          <a:ln>
            <a:noFill/>
          </a:ln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spAutoFit/>
          </a:bodyPr>
          <a:lstStyle>
            <a:lvl1pPr algn="ctr">
              <a:defRPr sz="1000" b="0">
                <a:solidFill>
                  <a:srgbClr val="3798D2"/>
                </a:solidFill>
                <a:latin typeface="+mn-lt"/>
                <a:ea typeface="Times" charset="0"/>
                <a:cs typeface="Times"/>
              </a:defRPr>
            </a:lvl1pPr>
          </a:lstStyle>
          <a:p>
            <a:fld id="{32B77A99-F7CF-5846-AD73-A439EF31F06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ext Box 7"/>
          <p:cNvSpPr txBox="1">
            <a:spLocks noChangeArrowheads="1"/>
          </p:cNvSpPr>
          <p:nvPr/>
        </p:nvSpPr>
        <p:spPr bwMode="auto">
          <a:xfrm>
            <a:off x="8098312" y="6627142"/>
            <a:ext cx="415177" cy="153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0" tIns="0" rIns="0" bIns="0" anchor="ctr" anchorCtr="0">
            <a:prstTxWarp prst="textNoShape">
              <a:avLst/>
            </a:prstTxWarp>
            <a:spAutoFit/>
          </a:bodyPr>
          <a:lstStyle/>
          <a:p>
            <a:pPr algn="ctr" eaLnBrk="0" hangingPunct="0">
              <a:defRPr/>
            </a:pPr>
            <a:r>
              <a:rPr lang="en-US" sz="1000" dirty="0" smtClean="0">
                <a:solidFill>
                  <a:srgbClr val="007CB7"/>
                </a:solidFill>
                <a:latin typeface="Calibri"/>
                <a:cs typeface="Times"/>
              </a:rPr>
              <a:t>© DTCC</a:t>
            </a:r>
            <a:endParaRPr lang="en-US" sz="1000" dirty="0">
              <a:solidFill>
                <a:srgbClr val="007CB7"/>
              </a:solidFill>
              <a:latin typeface="Calibri"/>
              <a:cs typeface="Times"/>
            </a:endParaRPr>
          </a:p>
        </p:txBody>
      </p:sp>
      <p:sp>
        <p:nvSpPr>
          <p:cNvPr id="11" name="Text Placeholder 10"/>
          <p:cNvSpPr txBox="1">
            <a:spLocks/>
          </p:cNvSpPr>
          <p:nvPr userDrawn="1"/>
        </p:nvSpPr>
        <p:spPr>
          <a:xfrm>
            <a:off x="290324" y="6627142"/>
            <a:ext cx="1171795" cy="153888"/>
          </a:xfrm>
          <a:prstGeom prst="rect">
            <a:avLst/>
          </a:prstGeom>
        </p:spPr>
        <p:txBody>
          <a:bodyPr vert="horz" wrap="none" lIns="0" tIns="0" rIns="0" bIns="0" anchor="ctr" anchorCtr="0">
            <a:spAutoFit/>
          </a:bodyPr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 kumimoji="0" lang="en-US" sz="1000" b="1" i="0" u="none" strike="noStrike" kern="1200" cap="none" spc="0" normalizeH="0" baseline="0" noProof="0" smtClean="0">
                <a:ln>
                  <a:noFill/>
                </a:ln>
                <a:solidFill>
                  <a:srgbClr val="4C4C4C"/>
                </a:solidFill>
                <a:effectLst/>
                <a:uLnTx/>
                <a:uFillTx/>
                <a:latin typeface="Arial" charset="0"/>
                <a:ea typeface="ヒラギノ角ゴ Pro W3" pitchFamily="1" charset="-128"/>
                <a:cs typeface="Arial"/>
              </a:defRPr>
            </a:lvl1pPr>
            <a:lvl2pPr marL="742950" indent="-28575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1800" b="0" i="0" kern="1200">
                <a:solidFill>
                  <a:schemeClr val="tx1"/>
                </a:solidFill>
                <a:latin typeface="Arial"/>
                <a:ea typeface="ヒラギノ角ゴ Pro W3" charset="-128"/>
                <a:cs typeface="Arial"/>
              </a:defRPr>
            </a:lvl2pPr>
            <a:lvl3pPr marL="1143000" indent="-22860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b="0" i="0" kern="1200">
                <a:solidFill>
                  <a:schemeClr val="tx1"/>
                </a:solidFill>
                <a:latin typeface="Arial Narrow"/>
                <a:ea typeface="ヒラギノ角ゴ Pro W3" charset="-128"/>
                <a:cs typeface="Arial Narrow"/>
              </a:defRPr>
            </a:lvl3pPr>
            <a:lvl4pPr marL="1600200" indent="-22860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b="1" i="0" kern="1200">
                <a:solidFill>
                  <a:schemeClr val="accent4"/>
                </a:solidFill>
                <a:latin typeface="Arial Narrow Bold"/>
                <a:ea typeface="ヒラギノ角ゴ Pro W3" charset="-128"/>
                <a:cs typeface="Arial Narrow Bold"/>
              </a:defRPr>
            </a:lvl4pPr>
            <a:lvl5pPr marL="1828800" indent="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1000" b="0" i="0" kern="1200">
                <a:solidFill>
                  <a:schemeClr val="tx1"/>
                </a:solidFill>
                <a:latin typeface="Arial Narrow"/>
                <a:ea typeface="ヒラギノ角ゴ Pro W3" charset="-128"/>
                <a:cs typeface="Arial Narrow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b="0" dirty="0">
                <a:solidFill>
                  <a:srgbClr val="0070C0"/>
                </a:solidFill>
                <a:latin typeface="Calibri"/>
                <a:cs typeface="Calibri" pitchFamily="34" charset="0"/>
              </a:rPr>
              <a:t>DTCC Restricted (Red) </a:t>
            </a:r>
          </a:p>
        </p:txBody>
      </p:sp>
      <p:sp>
        <p:nvSpPr>
          <p:cNvPr id="13" name="Text Placeholder 10"/>
          <p:cNvSpPr txBox="1">
            <a:spLocks/>
          </p:cNvSpPr>
          <p:nvPr userDrawn="1"/>
        </p:nvSpPr>
        <p:spPr>
          <a:xfrm>
            <a:off x="1846895" y="6627142"/>
            <a:ext cx="5450210" cy="153888"/>
          </a:xfrm>
          <a:prstGeom prst="rect">
            <a:avLst/>
          </a:prstGeom>
        </p:spPr>
        <p:txBody>
          <a:bodyPr vert="horz" wrap="none" lIns="0" tIns="0" rIns="0" bIns="0" anchor="ctr" anchorCtr="0">
            <a:spAutoFit/>
          </a:bodyPr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 kumimoji="0" lang="en-US" sz="1000" b="1" i="0" u="none" strike="noStrike" kern="1200" cap="none" spc="0" normalizeH="0" baseline="0" noProof="0" smtClean="0">
                <a:ln>
                  <a:noFill/>
                </a:ln>
                <a:solidFill>
                  <a:srgbClr val="4C4C4C"/>
                </a:solidFill>
                <a:effectLst/>
                <a:uLnTx/>
                <a:uFillTx/>
                <a:latin typeface="Arial" charset="0"/>
                <a:ea typeface="ヒラギノ角ゴ Pro W3" pitchFamily="1" charset="-128"/>
                <a:cs typeface="Arial"/>
              </a:defRPr>
            </a:lvl1pPr>
            <a:lvl2pPr marL="742950" indent="-28575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1800" b="0" i="0" kern="1200">
                <a:solidFill>
                  <a:schemeClr val="tx1"/>
                </a:solidFill>
                <a:latin typeface="Arial"/>
                <a:ea typeface="ヒラギノ角ゴ Pro W3" charset="-128"/>
                <a:cs typeface="Arial"/>
              </a:defRPr>
            </a:lvl2pPr>
            <a:lvl3pPr marL="1143000" indent="-22860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b="0" i="0" kern="1200">
                <a:solidFill>
                  <a:schemeClr val="tx1"/>
                </a:solidFill>
                <a:latin typeface="Arial Narrow"/>
                <a:ea typeface="ヒラギノ角ゴ Pro W3" charset="-128"/>
                <a:cs typeface="Arial Narrow"/>
              </a:defRPr>
            </a:lvl3pPr>
            <a:lvl4pPr marL="1600200" indent="-22860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b="1" i="0" kern="1200">
                <a:solidFill>
                  <a:schemeClr val="accent4"/>
                </a:solidFill>
                <a:latin typeface="Arial Narrow Bold"/>
                <a:ea typeface="ヒラギノ角ゴ Pro W3" charset="-128"/>
                <a:cs typeface="Arial Narrow Bold"/>
              </a:defRPr>
            </a:lvl4pPr>
            <a:lvl5pPr marL="1828800" indent="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1000" b="0" i="0" kern="1200">
                <a:solidFill>
                  <a:schemeClr val="tx1"/>
                </a:solidFill>
                <a:latin typeface="Arial Narrow"/>
                <a:ea typeface="ヒラギノ角ゴ Pro W3" charset="-128"/>
                <a:cs typeface="Arial Narrow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b="0" dirty="0">
                <a:solidFill>
                  <a:srgbClr val="0070C0"/>
                </a:solidFill>
                <a:latin typeface="Calibri"/>
                <a:cs typeface="Calibri" pitchFamily="34" charset="0"/>
              </a:rPr>
              <a:t>Confidential Treatment Requested by DTCC/DTC/NSCC/FICC Pursuant to the Freedom of Information Act</a:t>
            </a:r>
          </a:p>
        </p:txBody>
      </p:sp>
    </p:spTree>
    <p:extLst>
      <p:ext uri="{BB962C8B-B14F-4D97-AF65-F5344CB8AC3E}">
        <p14:creationId xmlns:p14="http://schemas.microsoft.com/office/powerpoint/2010/main" val="37257678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8" r:id="rId1"/>
    <p:sldLayoutId id="2147483769" r:id="rId2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457200" rtl="0" fontAlgn="base">
        <a:spcBef>
          <a:spcPct val="0"/>
        </a:spcBef>
        <a:spcAft>
          <a:spcPct val="0"/>
        </a:spcAft>
        <a:defRPr sz="3600" b="0" i="0" kern="1200">
          <a:solidFill>
            <a:schemeClr val="accent6"/>
          </a:solidFill>
          <a:latin typeface="Calibri" pitchFamily="34" charset="0"/>
          <a:ea typeface="ヒラギノ角ゴ Pro W3" charset="-128"/>
          <a:cs typeface="Calibri" pitchFamily="34" charset="0"/>
        </a:defRPr>
      </a:lvl1pPr>
      <a:lvl2pPr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2pPr>
      <a:lvl3pPr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3pPr>
      <a:lvl4pPr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4pPr>
      <a:lvl5pPr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5pPr>
      <a:lvl6pPr marL="457200"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6pPr>
      <a:lvl7pPr marL="914400"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7pPr>
      <a:lvl8pPr marL="1371600"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8pPr>
      <a:lvl9pPr marL="1828800"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9pPr>
    </p:titleStyle>
    <p:bodyStyle>
      <a:lvl1pPr marL="342900" indent="-342900" algn="l" defTabSz="457200" rtl="0" fontAlgn="base">
        <a:spcBef>
          <a:spcPct val="20000"/>
        </a:spcBef>
        <a:spcAft>
          <a:spcPct val="0"/>
        </a:spcAft>
        <a:buFont typeface="Arial" charset="0"/>
        <a:buChar char="•"/>
        <a:defRPr sz="2000" b="0" i="0" kern="1200">
          <a:solidFill>
            <a:schemeClr val="tx1"/>
          </a:solidFill>
          <a:latin typeface="Calibri" pitchFamily="34" charset="0"/>
          <a:ea typeface="ヒラギノ角ゴ Pro W3" charset="-128"/>
          <a:cs typeface="Calibri" pitchFamily="34" charset="0"/>
        </a:defRPr>
      </a:lvl1pPr>
      <a:lvl2pPr marL="742950" indent="-285750" algn="l" defTabSz="457200" rtl="0" fontAlgn="base">
        <a:spcBef>
          <a:spcPct val="20000"/>
        </a:spcBef>
        <a:spcAft>
          <a:spcPct val="0"/>
        </a:spcAft>
        <a:buFont typeface="Arial" charset="0"/>
        <a:buChar char="–"/>
        <a:defRPr sz="1800" b="0" i="0" kern="1200">
          <a:solidFill>
            <a:schemeClr val="tx1"/>
          </a:solidFill>
          <a:latin typeface="Calibri" pitchFamily="34" charset="0"/>
          <a:ea typeface="ヒラギノ角ゴ Pro W3" charset="-128"/>
          <a:cs typeface="Calibri" pitchFamily="34" charset="0"/>
        </a:defRPr>
      </a:lvl2pPr>
      <a:lvl3pPr marL="11430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•"/>
        <a:defRPr sz="2400" b="0" i="0" kern="1200">
          <a:solidFill>
            <a:schemeClr val="tx1"/>
          </a:solidFill>
          <a:latin typeface="Arial Narrow"/>
          <a:ea typeface="ヒラギノ角ゴ Pro W3" charset="-128"/>
          <a:cs typeface="Arial Narrow"/>
        </a:defRPr>
      </a:lvl3pPr>
      <a:lvl4pPr marL="16002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–"/>
        <a:defRPr sz="2000" b="1" i="0" kern="1200">
          <a:solidFill>
            <a:schemeClr val="accent4"/>
          </a:solidFill>
          <a:latin typeface="Arial Narrow Bold"/>
          <a:ea typeface="ヒラギノ角ゴ Pro W3" charset="-128"/>
          <a:cs typeface="Arial Narrow Bold"/>
        </a:defRPr>
      </a:lvl4pPr>
      <a:lvl5pPr marL="20574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»"/>
        <a:defRPr sz="2000" b="0" i="0" kern="1200">
          <a:solidFill>
            <a:schemeClr val="tx1"/>
          </a:solidFill>
          <a:latin typeface="Arial Narrow"/>
          <a:ea typeface="ヒラギノ角ゴ Pro W3" charset="-128"/>
          <a:cs typeface="Arial Narrow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lide_BKGRND_Corp1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82" y="-30802"/>
            <a:ext cx="9139418" cy="6858000"/>
          </a:xfrm>
          <a:prstGeom prst="rect">
            <a:avLst/>
          </a:prstGeom>
        </p:spPr>
      </p:pic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</a:t>
            </a:r>
            <a:r>
              <a:rPr lang="en-US" dirty="0" smtClean="0"/>
              <a:t>level</a:t>
            </a:r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914400"/>
          </a:xfrm>
          <a:prstGeom prst="rect">
            <a:avLst/>
          </a:prstGeom>
          <a:solidFill>
            <a:srgbClr val="FFFFFF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cxnSp>
        <p:nvCxnSpPr>
          <p:cNvPr id="10" name="Straight Connector 9"/>
          <p:cNvCxnSpPr/>
          <p:nvPr/>
        </p:nvCxnSpPr>
        <p:spPr>
          <a:xfrm>
            <a:off x="0" y="919163"/>
            <a:ext cx="9144000" cy="1587"/>
          </a:xfrm>
          <a:prstGeom prst="line">
            <a:avLst/>
          </a:prstGeom>
          <a:ln w="38100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33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141288"/>
            <a:ext cx="7945438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874111" y="6627142"/>
            <a:ext cx="150682" cy="153888"/>
          </a:xfrm>
          <a:prstGeom prst="rect">
            <a:avLst/>
          </a:prstGeom>
          <a:noFill/>
          <a:ln>
            <a:noFill/>
          </a:ln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spAutoFit/>
          </a:bodyPr>
          <a:lstStyle>
            <a:lvl1pPr algn="ctr">
              <a:defRPr sz="1000" b="0">
                <a:solidFill>
                  <a:srgbClr val="3798D2"/>
                </a:solidFill>
                <a:latin typeface="+mn-lt"/>
                <a:ea typeface="Times" charset="0"/>
                <a:cs typeface="Times"/>
              </a:defRPr>
            </a:lvl1pPr>
          </a:lstStyle>
          <a:p>
            <a:fld id="{32B77A99-F7CF-5846-AD73-A439EF31F06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ext Box 7"/>
          <p:cNvSpPr txBox="1">
            <a:spLocks noChangeArrowheads="1"/>
          </p:cNvSpPr>
          <p:nvPr/>
        </p:nvSpPr>
        <p:spPr bwMode="auto">
          <a:xfrm>
            <a:off x="8098312" y="6627142"/>
            <a:ext cx="415177" cy="153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0" tIns="0" rIns="0" bIns="0" anchor="ctr" anchorCtr="0">
            <a:prstTxWarp prst="textNoShape">
              <a:avLst/>
            </a:prstTxWarp>
            <a:spAutoFit/>
          </a:bodyPr>
          <a:lstStyle/>
          <a:p>
            <a:pPr algn="ctr" eaLnBrk="0" hangingPunct="0">
              <a:defRPr/>
            </a:pPr>
            <a:r>
              <a:rPr lang="en-US" sz="1000" dirty="0" smtClean="0">
                <a:solidFill>
                  <a:srgbClr val="007CB7"/>
                </a:solidFill>
                <a:latin typeface="Calibri"/>
                <a:cs typeface="Times"/>
              </a:rPr>
              <a:t>© DTCC</a:t>
            </a:r>
            <a:endParaRPr lang="en-US" sz="1000" dirty="0">
              <a:solidFill>
                <a:srgbClr val="007CB7"/>
              </a:solidFill>
              <a:latin typeface="Calibri"/>
              <a:cs typeface="Times"/>
            </a:endParaRPr>
          </a:p>
        </p:txBody>
      </p:sp>
      <p:sp>
        <p:nvSpPr>
          <p:cNvPr id="11" name="Text Placeholder 10"/>
          <p:cNvSpPr txBox="1">
            <a:spLocks/>
          </p:cNvSpPr>
          <p:nvPr userDrawn="1"/>
        </p:nvSpPr>
        <p:spPr>
          <a:xfrm>
            <a:off x="290324" y="6627142"/>
            <a:ext cx="1171795" cy="153888"/>
          </a:xfrm>
          <a:prstGeom prst="rect">
            <a:avLst/>
          </a:prstGeom>
        </p:spPr>
        <p:txBody>
          <a:bodyPr vert="horz" wrap="none" lIns="0" tIns="0" rIns="0" bIns="0" anchor="ctr" anchorCtr="0">
            <a:spAutoFit/>
          </a:bodyPr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 kumimoji="0" lang="en-US" sz="1000" b="1" i="0" u="none" strike="noStrike" kern="1200" cap="none" spc="0" normalizeH="0" baseline="0" noProof="0" smtClean="0">
                <a:ln>
                  <a:noFill/>
                </a:ln>
                <a:solidFill>
                  <a:srgbClr val="4C4C4C"/>
                </a:solidFill>
                <a:effectLst/>
                <a:uLnTx/>
                <a:uFillTx/>
                <a:latin typeface="Arial" charset="0"/>
                <a:ea typeface="ヒラギノ角ゴ Pro W3" pitchFamily="1" charset="-128"/>
                <a:cs typeface="Arial"/>
              </a:defRPr>
            </a:lvl1pPr>
            <a:lvl2pPr marL="742950" indent="-28575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1800" b="0" i="0" kern="1200">
                <a:solidFill>
                  <a:schemeClr val="tx1"/>
                </a:solidFill>
                <a:latin typeface="Arial"/>
                <a:ea typeface="ヒラギノ角ゴ Pro W3" charset="-128"/>
                <a:cs typeface="Arial"/>
              </a:defRPr>
            </a:lvl2pPr>
            <a:lvl3pPr marL="1143000" indent="-22860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b="0" i="0" kern="1200">
                <a:solidFill>
                  <a:schemeClr val="tx1"/>
                </a:solidFill>
                <a:latin typeface="Arial Narrow"/>
                <a:ea typeface="ヒラギノ角ゴ Pro W3" charset="-128"/>
                <a:cs typeface="Arial Narrow"/>
              </a:defRPr>
            </a:lvl3pPr>
            <a:lvl4pPr marL="1600200" indent="-22860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b="1" i="0" kern="1200">
                <a:solidFill>
                  <a:schemeClr val="accent4"/>
                </a:solidFill>
                <a:latin typeface="Arial Narrow Bold"/>
                <a:ea typeface="ヒラギノ角ゴ Pro W3" charset="-128"/>
                <a:cs typeface="Arial Narrow Bold"/>
              </a:defRPr>
            </a:lvl4pPr>
            <a:lvl5pPr marL="1828800" indent="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1000" b="0" i="0" kern="1200">
                <a:solidFill>
                  <a:schemeClr val="tx1"/>
                </a:solidFill>
                <a:latin typeface="Arial Narrow"/>
                <a:ea typeface="ヒラギノ角ゴ Pro W3" charset="-128"/>
                <a:cs typeface="Arial Narrow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b="0" dirty="0">
                <a:solidFill>
                  <a:srgbClr val="0070C0"/>
                </a:solidFill>
                <a:latin typeface="Calibri"/>
                <a:cs typeface="Calibri" pitchFamily="34" charset="0"/>
              </a:rPr>
              <a:t>DTCC Restricted (Red) </a:t>
            </a:r>
          </a:p>
        </p:txBody>
      </p:sp>
      <p:sp>
        <p:nvSpPr>
          <p:cNvPr id="13" name="Text Placeholder 10"/>
          <p:cNvSpPr txBox="1">
            <a:spLocks/>
          </p:cNvSpPr>
          <p:nvPr userDrawn="1"/>
        </p:nvSpPr>
        <p:spPr>
          <a:xfrm>
            <a:off x="1846895" y="6627142"/>
            <a:ext cx="5450210" cy="153888"/>
          </a:xfrm>
          <a:prstGeom prst="rect">
            <a:avLst/>
          </a:prstGeom>
        </p:spPr>
        <p:txBody>
          <a:bodyPr vert="horz" wrap="none" lIns="0" tIns="0" rIns="0" bIns="0" anchor="ctr" anchorCtr="0">
            <a:spAutoFit/>
          </a:bodyPr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 kumimoji="0" lang="en-US" sz="1000" b="1" i="0" u="none" strike="noStrike" kern="1200" cap="none" spc="0" normalizeH="0" baseline="0" noProof="0" smtClean="0">
                <a:ln>
                  <a:noFill/>
                </a:ln>
                <a:solidFill>
                  <a:srgbClr val="4C4C4C"/>
                </a:solidFill>
                <a:effectLst/>
                <a:uLnTx/>
                <a:uFillTx/>
                <a:latin typeface="Arial" charset="0"/>
                <a:ea typeface="ヒラギノ角ゴ Pro W3" pitchFamily="1" charset="-128"/>
                <a:cs typeface="Arial"/>
              </a:defRPr>
            </a:lvl1pPr>
            <a:lvl2pPr marL="742950" indent="-28575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1800" b="0" i="0" kern="1200">
                <a:solidFill>
                  <a:schemeClr val="tx1"/>
                </a:solidFill>
                <a:latin typeface="Arial"/>
                <a:ea typeface="ヒラギノ角ゴ Pro W3" charset="-128"/>
                <a:cs typeface="Arial"/>
              </a:defRPr>
            </a:lvl2pPr>
            <a:lvl3pPr marL="1143000" indent="-22860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b="0" i="0" kern="1200">
                <a:solidFill>
                  <a:schemeClr val="tx1"/>
                </a:solidFill>
                <a:latin typeface="Arial Narrow"/>
                <a:ea typeface="ヒラギノ角ゴ Pro W3" charset="-128"/>
                <a:cs typeface="Arial Narrow"/>
              </a:defRPr>
            </a:lvl3pPr>
            <a:lvl4pPr marL="1600200" indent="-22860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b="1" i="0" kern="1200">
                <a:solidFill>
                  <a:schemeClr val="accent4"/>
                </a:solidFill>
                <a:latin typeface="Arial Narrow Bold"/>
                <a:ea typeface="ヒラギノ角ゴ Pro W3" charset="-128"/>
                <a:cs typeface="Arial Narrow Bold"/>
              </a:defRPr>
            </a:lvl4pPr>
            <a:lvl5pPr marL="1828800" indent="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1000" b="0" i="0" kern="1200">
                <a:solidFill>
                  <a:schemeClr val="tx1"/>
                </a:solidFill>
                <a:latin typeface="Arial Narrow"/>
                <a:ea typeface="ヒラギノ角ゴ Pro W3" charset="-128"/>
                <a:cs typeface="Arial Narrow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b="0" dirty="0">
                <a:solidFill>
                  <a:srgbClr val="0070C0"/>
                </a:solidFill>
                <a:latin typeface="Calibri"/>
                <a:cs typeface="Calibri" pitchFamily="34" charset="0"/>
              </a:rPr>
              <a:t>Confidential Treatment Requested by DTCC/DTC/NSCC/FICC Pursuant to the Freedom of Information Act</a:t>
            </a:r>
          </a:p>
        </p:txBody>
      </p:sp>
    </p:spTree>
    <p:extLst>
      <p:ext uri="{BB962C8B-B14F-4D97-AF65-F5344CB8AC3E}">
        <p14:creationId xmlns:p14="http://schemas.microsoft.com/office/powerpoint/2010/main" val="2364929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2" r:id="rId1"/>
    <p:sldLayoutId id="2147483774" r:id="rId2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457200" rtl="0" fontAlgn="base">
        <a:spcBef>
          <a:spcPct val="0"/>
        </a:spcBef>
        <a:spcAft>
          <a:spcPct val="0"/>
        </a:spcAft>
        <a:defRPr sz="3600" b="0" i="0" kern="1200">
          <a:solidFill>
            <a:schemeClr val="accent6"/>
          </a:solidFill>
          <a:latin typeface="Calibri" pitchFamily="34" charset="0"/>
          <a:ea typeface="ヒラギノ角ゴ Pro W3" charset="-128"/>
          <a:cs typeface="Calibri" pitchFamily="34" charset="0"/>
        </a:defRPr>
      </a:lvl1pPr>
      <a:lvl2pPr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2pPr>
      <a:lvl3pPr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3pPr>
      <a:lvl4pPr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4pPr>
      <a:lvl5pPr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5pPr>
      <a:lvl6pPr marL="457200"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6pPr>
      <a:lvl7pPr marL="914400"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7pPr>
      <a:lvl8pPr marL="1371600"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8pPr>
      <a:lvl9pPr marL="1828800"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9pPr>
    </p:titleStyle>
    <p:bodyStyle>
      <a:lvl1pPr marL="342900" indent="-342900" algn="l" defTabSz="457200" rtl="0" fontAlgn="base">
        <a:spcBef>
          <a:spcPct val="20000"/>
        </a:spcBef>
        <a:spcAft>
          <a:spcPct val="0"/>
        </a:spcAft>
        <a:buFont typeface="Arial" charset="0"/>
        <a:buChar char="•"/>
        <a:defRPr sz="2000" b="0" i="0" kern="1200">
          <a:solidFill>
            <a:schemeClr val="tx1"/>
          </a:solidFill>
          <a:latin typeface="Calibri" pitchFamily="34" charset="0"/>
          <a:ea typeface="ヒラギノ角ゴ Pro W3" charset="-128"/>
          <a:cs typeface="Calibri" pitchFamily="34" charset="0"/>
        </a:defRPr>
      </a:lvl1pPr>
      <a:lvl2pPr marL="742950" indent="-285750" algn="l" defTabSz="457200" rtl="0" fontAlgn="base">
        <a:spcBef>
          <a:spcPct val="20000"/>
        </a:spcBef>
        <a:spcAft>
          <a:spcPct val="0"/>
        </a:spcAft>
        <a:buFont typeface="Arial" charset="0"/>
        <a:buChar char="–"/>
        <a:defRPr sz="1800" b="0" i="0" kern="1200">
          <a:solidFill>
            <a:schemeClr val="tx1"/>
          </a:solidFill>
          <a:latin typeface="Calibri" pitchFamily="34" charset="0"/>
          <a:ea typeface="ヒラギノ角ゴ Pro W3" charset="-128"/>
          <a:cs typeface="Calibri" pitchFamily="34" charset="0"/>
        </a:defRPr>
      </a:lvl2pPr>
      <a:lvl3pPr marL="11430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•"/>
        <a:defRPr sz="2400" b="0" i="0" kern="1200">
          <a:solidFill>
            <a:schemeClr val="tx1"/>
          </a:solidFill>
          <a:latin typeface="Arial Narrow"/>
          <a:ea typeface="ヒラギノ角ゴ Pro W3" charset="-128"/>
          <a:cs typeface="Arial Narrow"/>
        </a:defRPr>
      </a:lvl3pPr>
      <a:lvl4pPr marL="16002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–"/>
        <a:defRPr sz="2000" b="1" i="0" kern="1200">
          <a:solidFill>
            <a:schemeClr val="accent4"/>
          </a:solidFill>
          <a:latin typeface="Arial Narrow Bold"/>
          <a:ea typeface="ヒラギノ角ゴ Pro W3" charset="-128"/>
          <a:cs typeface="Arial Narrow Bold"/>
        </a:defRPr>
      </a:lvl4pPr>
      <a:lvl5pPr marL="20574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»"/>
        <a:defRPr sz="2000" b="0" i="0" kern="1200">
          <a:solidFill>
            <a:schemeClr val="tx1"/>
          </a:solidFill>
          <a:latin typeface="Arial Narrow"/>
          <a:ea typeface="ヒラギノ角ゴ Pro W3" charset="-128"/>
          <a:cs typeface="Arial Narrow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lide_BKGRND_Corp1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82" y="-30802"/>
            <a:ext cx="9139418" cy="6858000"/>
          </a:xfrm>
          <a:prstGeom prst="rect">
            <a:avLst/>
          </a:prstGeom>
        </p:spPr>
      </p:pic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</a:t>
            </a:r>
            <a:r>
              <a:rPr lang="en-US" dirty="0" smtClean="0"/>
              <a:t>level</a:t>
            </a:r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914400"/>
          </a:xfrm>
          <a:prstGeom prst="rect">
            <a:avLst/>
          </a:prstGeom>
          <a:solidFill>
            <a:srgbClr val="FFFFFF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cxnSp>
        <p:nvCxnSpPr>
          <p:cNvPr id="10" name="Straight Connector 9"/>
          <p:cNvCxnSpPr/>
          <p:nvPr/>
        </p:nvCxnSpPr>
        <p:spPr>
          <a:xfrm>
            <a:off x="0" y="919163"/>
            <a:ext cx="9144000" cy="1587"/>
          </a:xfrm>
          <a:prstGeom prst="line">
            <a:avLst/>
          </a:prstGeom>
          <a:ln w="38100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33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141288"/>
            <a:ext cx="7945438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874111" y="6627142"/>
            <a:ext cx="150682" cy="153888"/>
          </a:xfrm>
          <a:prstGeom prst="rect">
            <a:avLst/>
          </a:prstGeom>
          <a:noFill/>
          <a:ln>
            <a:noFill/>
          </a:ln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spAutoFit/>
          </a:bodyPr>
          <a:lstStyle>
            <a:lvl1pPr algn="ctr">
              <a:defRPr sz="1000" b="0">
                <a:solidFill>
                  <a:srgbClr val="3798D2"/>
                </a:solidFill>
                <a:latin typeface="+mn-lt"/>
                <a:ea typeface="Times" charset="0"/>
                <a:cs typeface="Times"/>
              </a:defRPr>
            </a:lvl1pPr>
          </a:lstStyle>
          <a:p>
            <a:fld id="{32B77A99-F7CF-5846-AD73-A439EF31F06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ext Box 7"/>
          <p:cNvSpPr txBox="1">
            <a:spLocks noChangeArrowheads="1"/>
          </p:cNvSpPr>
          <p:nvPr/>
        </p:nvSpPr>
        <p:spPr bwMode="auto">
          <a:xfrm>
            <a:off x="8098312" y="6627142"/>
            <a:ext cx="415177" cy="153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0" tIns="0" rIns="0" bIns="0" anchor="ctr" anchorCtr="0">
            <a:prstTxWarp prst="textNoShape">
              <a:avLst/>
            </a:prstTxWarp>
            <a:spAutoFit/>
          </a:bodyPr>
          <a:lstStyle/>
          <a:p>
            <a:pPr algn="ctr" eaLnBrk="0" hangingPunct="0">
              <a:defRPr/>
            </a:pPr>
            <a:r>
              <a:rPr lang="en-US" sz="1000" dirty="0" smtClean="0">
                <a:solidFill>
                  <a:srgbClr val="007CB7"/>
                </a:solidFill>
                <a:latin typeface="Calibri"/>
                <a:cs typeface="Times"/>
              </a:rPr>
              <a:t>© DTCC</a:t>
            </a:r>
            <a:endParaRPr lang="en-US" sz="1000" dirty="0">
              <a:solidFill>
                <a:srgbClr val="007CB7"/>
              </a:solidFill>
              <a:latin typeface="Calibri"/>
              <a:cs typeface="Times"/>
            </a:endParaRPr>
          </a:p>
        </p:txBody>
      </p:sp>
      <p:sp>
        <p:nvSpPr>
          <p:cNvPr id="11" name="Text Placeholder 10"/>
          <p:cNvSpPr txBox="1">
            <a:spLocks/>
          </p:cNvSpPr>
          <p:nvPr userDrawn="1"/>
        </p:nvSpPr>
        <p:spPr>
          <a:xfrm>
            <a:off x="290324" y="6627142"/>
            <a:ext cx="1171795" cy="153888"/>
          </a:xfrm>
          <a:prstGeom prst="rect">
            <a:avLst/>
          </a:prstGeom>
        </p:spPr>
        <p:txBody>
          <a:bodyPr vert="horz" wrap="none" lIns="0" tIns="0" rIns="0" bIns="0" anchor="ctr" anchorCtr="0">
            <a:spAutoFit/>
          </a:bodyPr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 kumimoji="0" lang="en-US" sz="1000" b="1" i="0" u="none" strike="noStrike" kern="1200" cap="none" spc="0" normalizeH="0" baseline="0" noProof="0" smtClean="0">
                <a:ln>
                  <a:noFill/>
                </a:ln>
                <a:solidFill>
                  <a:srgbClr val="4C4C4C"/>
                </a:solidFill>
                <a:effectLst/>
                <a:uLnTx/>
                <a:uFillTx/>
                <a:latin typeface="Arial" charset="0"/>
                <a:ea typeface="ヒラギノ角ゴ Pro W3" pitchFamily="1" charset="-128"/>
                <a:cs typeface="Arial"/>
              </a:defRPr>
            </a:lvl1pPr>
            <a:lvl2pPr marL="742950" indent="-28575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1800" b="0" i="0" kern="1200">
                <a:solidFill>
                  <a:schemeClr val="tx1"/>
                </a:solidFill>
                <a:latin typeface="Arial"/>
                <a:ea typeface="ヒラギノ角ゴ Pro W3" charset="-128"/>
                <a:cs typeface="Arial"/>
              </a:defRPr>
            </a:lvl2pPr>
            <a:lvl3pPr marL="1143000" indent="-22860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b="0" i="0" kern="1200">
                <a:solidFill>
                  <a:schemeClr val="tx1"/>
                </a:solidFill>
                <a:latin typeface="Arial Narrow"/>
                <a:ea typeface="ヒラギノ角ゴ Pro W3" charset="-128"/>
                <a:cs typeface="Arial Narrow"/>
              </a:defRPr>
            </a:lvl3pPr>
            <a:lvl4pPr marL="1600200" indent="-22860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b="1" i="0" kern="1200">
                <a:solidFill>
                  <a:schemeClr val="accent4"/>
                </a:solidFill>
                <a:latin typeface="Arial Narrow Bold"/>
                <a:ea typeface="ヒラギノ角ゴ Pro W3" charset="-128"/>
                <a:cs typeface="Arial Narrow Bold"/>
              </a:defRPr>
            </a:lvl4pPr>
            <a:lvl5pPr marL="1828800" indent="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1000" b="0" i="0" kern="1200">
                <a:solidFill>
                  <a:schemeClr val="tx1"/>
                </a:solidFill>
                <a:latin typeface="Arial Narrow"/>
                <a:ea typeface="ヒラギノ角ゴ Pro W3" charset="-128"/>
                <a:cs typeface="Arial Narrow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b="0" dirty="0">
                <a:solidFill>
                  <a:srgbClr val="0070C0"/>
                </a:solidFill>
                <a:latin typeface="Calibri"/>
                <a:cs typeface="Calibri" pitchFamily="34" charset="0"/>
              </a:rPr>
              <a:t>DTCC Restricted (Red) </a:t>
            </a:r>
          </a:p>
        </p:txBody>
      </p:sp>
      <p:sp>
        <p:nvSpPr>
          <p:cNvPr id="13" name="Text Placeholder 10"/>
          <p:cNvSpPr txBox="1">
            <a:spLocks/>
          </p:cNvSpPr>
          <p:nvPr userDrawn="1"/>
        </p:nvSpPr>
        <p:spPr>
          <a:xfrm>
            <a:off x="1846895" y="6627142"/>
            <a:ext cx="5450210" cy="153888"/>
          </a:xfrm>
          <a:prstGeom prst="rect">
            <a:avLst/>
          </a:prstGeom>
        </p:spPr>
        <p:txBody>
          <a:bodyPr vert="horz" wrap="none" lIns="0" tIns="0" rIns="0" bIns="0" anchor="ctr" anchorCtr="0">
            <a:spAutoFit/>
          </a:bodyPr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 kumimoji="0" lang="en-US" sz="1000" b="1" i="0" u="none" strike="noStrike" kern="1200" cap="none" spc="0" normalizeH="0" baseline="0" noProof="0" smtClean="0">
                <a:ln>
                  <a:noFill/>
                </a:ln>
                <a:solidFill>
                  <a:srgbClr val="4C4C4C"/>
                </a:solidFill>
                <a:effectLst/>
                <a:uLnTx/>
                <a:uFillTx/>
                <a:latin typeface="Arial" charset="0"/>
                <a:ea typeface="ヒラギノ角ゴ Pro W3" pitchFamily="1" charset="-128"/>
                <a:cs typeface="Arial"/>
              </a:defRPr>
            </a:lvl1pPr>
            <a:lvl2pPr marL="742950" indent="-28575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1800" b="0" i="0" kern="1200">
                <a:solidFill>
                  <a:schemeClr val="tx1"/>
                </a:solidFill>
                <a:latin typeface="Arial"/>
                <a:ea typeface="ヒラギノ角ゴ Pro W3" charset="-128"/>
                <a:cs typeface="Arial"/>
              </a:defRPr>
            </a:lvl2pPr>
            <a:lvl3pPr marL="1143000" indent="-22860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b="0" i="0" kern="1200">
                <a:solidFill>
                  <a:schemeClr val="tx1"/>
                </a:solidFill>
                <a:latin typeface="Arial Narrow"/>
                <a:ea typeface="ヒラギノ角ゴ Pro W3" charset="-128"/>
                <a:cs typeface="Arial Narrow"/>
              </a:defRPr>
            </a:lvl3pPr>
            <a:lvl4pPr marL="1600200" indent="-22860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b="1" i="0" kern="1200">
                <a:solidFill>
                  <a:schemeClr val="accent4"/>
                </a:solidFill>
                <a:latin typeface="Arial Narrow Bold"/>
                <a:ea typeface="ヒラギノ角ゴ Pro W3" charset="-128"/>
                <a:cs typeface="Arial Narrow Bold"/>
              </a:defRPr>
            </a:lvl4pPr>
            <a:lvl5pPr marL="1828800" indent="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1000" b="0" i="0" kern="1200">
                <a:solidFill>
                  <a:schemeClr val="tx1"/>
                </a:solidFill>
                <a:latin typeface="Arial Narrow"/>
                <a:ea typeface="ヒラギノ角ゴ Pro W3" charset="-128"/>
                <a:cs typeface="Arial Narrow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b="0" dirty="0">
                <a:solidFill>
                  <a:srgbClr val="0070C0"/>
                </a:solidFill>
                <a:latin typeface="Calibri"/>
                <a:cs typeface="Calibri" pitchFamily="34" charset="0"/>
              </a:rPr>
              <a:t>Confidential Treatment Requested by DTCC/DTC/NSCC/FICC Pursuant to the Freedom of Information Act</a:t>
            </a:r>
          </a:p>
        </p:txBody>
      </p:sp>
    </p:spTree>
    <p:extLst>
      <p:ext uri="{BB962C8B-B14F-4D97-AF65-F5344CB8AC3E}">
        <p14:creationId xmlns:p14="http://schemas.microsoft.com/office/powerpoint/2010/main" val="40648366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6" r:id="rId1"/>
    <p:sldLayoutId id="2147483778" r:id="rId2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457200" rtl="0" fontAlgn="base">
        <a:spcBef>
          <a:spcPct val="0"/>
        </a:spcBef>
        <a:spcAft>
          <a:spcPct val="0"/>
        </a:spcAft>
        <a:defRPr sz="3600" b="0" i="0" kern="1200">
          <a:solidFill>
            <a:schemeClr val="accent6"/>
          </a:solidFill>
          <a:latin typeface="Calibri" pitchFamily="34" charset="0"/>
          <a:ea typeface="ヒラギノ角ゴ Pro W3" charset="-128"/>
          <a:cs typeface="Calibri" pitchFamily="34" charset="0"/>
        </a:defRPr>
      </a:lvl1pPr>
      <a:lvl2pPr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2pPr>
      <a:lvl3pPr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3pPr>
      <a:lvl4pPr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4pPr>
      <a:lvl5pPr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5pPr>
      <a:lvl6pPr marL="457200"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6pPr>
      <a:lvl7pPr marL="914400"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7pPr>
      <a:lvl8pPr marL="1371600"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8pPr>
      <a:lvl9pPr marL="1828800"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9pPr>
    </p:titleStyle>
    <p:bodyStyle>
      <a:lvl1pPr marL="342900" indent="-342900" algn="l" defTabSz="457200" rtl="0" fontAlgn="base">
        <a:spcBef>
          <a:spcPct val="20000"/>
        </a:spcBef>
        <a:spcAft>
          <a:spcPct val="0"/>
        </a:spcAft>
        <a:buFont typeface="Arial" charset="0"/>
        <a:buChar char="•"/>
        <a:defRPr sz="2000" b="0" i="0" kern="1200">
          <a:solidFill>
            <a:schemeClr val="tx1"/>
          </a:solidFill>
          <a:latin typeface="Calibri" pitchFamily="34" charset="0"/>
          <a:ea typeface="ヒラギノ角ゴ Pro W3" charset="-128"/>
          <a:cs typeface="Calibri" pitchFamily="34" charset="0"/>
        </a:defRPr>
      </a:lvl1pPr>
      <a:lvl2pPr marL="742950" indent="-285750" algn="l" defTabSz="457200" rtl="0" fontAlgn="base">
        <a:spcBef>
          <a:spcPct val="20000"/>
        </a:spcBef>
        <a:spcAft>
          <a:spcPct val="0"/>
        </a:spcAft>
        <a:buFont typeface="Arial" charset="0"/>
        <a:buChar char="–"/>
        <a:defRPr sz="1800" b="0" i="0" kern="1200">
          <a:solidFill>
            <a:schemeClr val="tx1"/>
          </a:solidFill>
          <a:latin typeface="Calibri" pitchFamily="34" charset="0"/>
          <a:ea typeface="ヒラギノ角ゴ Pro W3" charset="-128"/>
          <a:cs typeface="Calibri" pitchFamily="34" charset="0"/>
        </a:defRPr>
      </a:lvl2pPr>
      <a:lvl3pPr marL="11430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•"/>
        <a:defRPr sz="2400" b="0" i="0" kern="1200">
          <a:solidFill>
            <a:schemeClr val="tx1"/>
          </a:solidFill>
          <a:latin typeface="Arial Narrow"/>
          <a:ea typeface="ヒラギノ角ゴ Pro W3" charset="-128"/>
          <a:cs typeface="Arial Narrow"/>
        </a:defRPr>
      </a:lvl3pPr>
      <a:lvl4pPr marL="16002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–"/>
        <a:defRPr sz="2000" b="1" i="0" kern="1200">
          <a:solidFill>
            <a:schemeClr val="accent4"/>
          </a:solidFill>
          <a:latin typeface="Arial Narrow Bold"/>
          <a:ea typeface="ヒラギノ角ゴ Pro W3" charset="-128"/>
          <a:cs typeface="Arial Narrow Bold"/>
        </a:defRPr>
      </a:lvl4pPr>
      <a:lvl5pPr marL="20574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»"/>
        <a:defRPr sz="2000" b="0" i="0" kern="1200">
          <a:solidFill>
            <a:schemeClr val="tx1"/>
          </a:solidFill>
          <a:latin typeface="Arial Narrow"/>
          <a:ea typeface="ヒラギノ角ゴ Pro W3" charset="-128"/>
          <a:cs typeface="Arial Narrow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lide_BKGRND_Corp1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82" y="-30802"/>
            <a:ext cx="9139418" cy="6858000"/>
          </a:xfrm>
          <a:prstGeom prst="rect">
            <a:avLst/>
          </a:prstGeom>
        </p:spPr>
      </p:pic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</a:t>
            </a:r>
            <a:r>
              <a:rPr lang="en-US" dirty="0" smtClean="0"/>
              <a:t>level</a:t>
            </a:r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914400"/>
          </a:xfrm>
          <a:prstGeom prst="rect">
            <a:avLst/>
          </a:prstGeom>
          <a:solidFill>
            <a:srgbClr val="FFFFFF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cxnSp>
        <p:nvCxnSpPr>
          <p:cNvPr id="10" name="Straight Connector 9"/>
          <p:cNvCxnSpPr/>
          <p:nvPr/>
        </p:nvCxnSpPr>
        <p:spPr>
          <a:xfrm>
            <a:off x="0" y="919163"/>
            <a:ext cx="9144000" cy="1587"/>
          </a:xfrm>
          <a:prstGeom prst="line">
            <a:avLst/>
          </a:prstGeom>
          <a:ln w="38100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33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141288"/>
            <a:ext cx="7945438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874111" y="6627142"/>
            <a:ext cx="150682" cy="153888"/>
          </a:xfrm>
          <a:prstGeom prst="rect">
            <a:avLst/>
          </a:prstGeom>
          <a:noFill/>
          <a:ln>
            <a:noFill/>
          </a:ln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spAutoFit/>
          </a:bodyPr>
          <a:lstStyle>
            <a:lvl1pPr algn="ctr">
              <a:defRPr sz="1000" b="0">
                <a:solidFill>
                  <a:srgbClr val="3798D2"/>
                </a:solidFill>
                <a:latin typeface="+mn-lt"/>
                <a:ea typeface="Times" charset="0"/>
                <a:cs typeface="Times"/>
              </a:defRPr>
            </a:lvl1pPr>
          </a:lstStyle>
          <a:p>
            <a:fld id="{32B77A99-F7CF-5846-AD73-A439EF31F06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ext Box 7"/>
          <p:cNvSpPr txBox="1">
            <a:spLocks noChangeArrowheads="1"/>
          </p:cNvSpPr>
          <p:nvPr/>
        </p:nvSpPr>
        <p:spPr bwMode="auto">
          <a:xfrm>
            <a:off x="8098312" y="6627142"/>
            <a:ext cx="415177" cy="153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0" tIns="0" rIns="0" bIns="0" anchor="ctr" anchorCtr="0">
            <a:prstTxWarp prst="textNoShape">
              <a:avLst/>
            </a:prstTxWarp>
            <a:spAutoFit/>
          </a:bodyPr>
          <a:lstStyle/>
          <a:p>
            <a:pPr algn="ctr" eaLnBrk="0" hangingPunct="0">
              <a:defRPr/>
            </a:pPr>
            <a:r>
              <a:rPr lang="en-US" sz="1000" dirty="0" smtClean="0">
                <a:solidFill>
                  <a:srgbClr val="007CB7"/>
                </a:solidFill>
                <a:latin typeface="Calibri"/>
                <a:cs typeface="Times"/>
              </a:rPr>
              <a:t>© DTCC</a:t>
            </a:r>
            <a:endParaRPr lang="en-US" sz="1000" dirty="0">
              <a:solidFill>
                <a:srgbClr val="007CB7"/>
              </a:solidFill>
              <a:latin typeface="Calibri"/>
              <a:cs typeface="Times"/>
            </a:endParaRPr>
          </a:p>
        </p:txBody>
      </p:sp>
      <p:sp>
        <p:nvSpPr>
          <p:cNvPr id="11" name="Text Placeholder 10"/>
          <p:cNvSpPr txBox="1">
            <a:spLocks/>
          </p:cNvSpPr>
          <p:nvPr userDrawn="1"/>
        </p:nvSpPr>
        <p:spPr>
          <a:xfrm>
            <a:off x="290324" y="6627142"/>
            <a:ext cx="1171795" cy="153888"/>
          </a:xfrm>
          <a:prstGeom prst="rect">
            <a:avLst/>
          </a:prstGeom>
        </p:spPr>
        <p:txBody>
          <a:bodyPr vert="horz" wrap="none" lIns="0" tIns="0" rIns="0" bIns="0" anchor="ctr" anchorCtr="0">
            <a:spAutoFit/>
          </a:bodyPr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 kumimoji="0" lang="en-US" sz="1000" b="1" i="0" u="none" strike="noStrike" kern="1200" cap="none" spc="0" normalizeH="0" baseline="0" noProof="0" smtClean="0">
                <a:ln>
                  <a:noFill/>
                </a:ln>
                <a:solidFill>
                  <a:srgbClr val="4C4C4C"/>
                </a:solidFill>
                <a:effectLst/>
                <a:uLnTx/>
                <a:uFillTx/>
                <a:latin typeface="Arial" charset="0"/>
                <a:ea typeface="ヒラギノ角ゴ Pro W3" pitchFamily="1" charset="-128"/>
                <a:cs typeface="Arial"/>
              </a:defRPr>
            </a:lvl1pPr>
            <a:lvl2pPr marL="742950" indent="-28575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1800" b="0" i="0" kern="1200">
                <a:solidFill>
                  <a:schemeClr val="tx1"/>
                </a:solidFill>
                <a:latin typeface="Arial"/>
                <a:ea typeface="ヒラギノ角ゴ Pro W3" charset="-128"/>
                <a:cs typeface="Arial"/>
              </a:defRPr>
            </a:lvl2pPr>
            <a:lvl3pPr marL="1143000" indent="-22860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b="0" i="0" kern="1200">
                <a:solidFill>
                  <a:schemeClr val="tx1"/>
                </a:solidFill>
                <a:latin typeface="Arial Narrow"/>
                <a:ea typeface="ヒラギノ角ゴ Pro W3" charset="-128"/>
                <a:cs typeface="Arial Narrow"/>
              </a:defRPr>
            </a:lvl3pPr>
            <a:lvl4pPr marL="1600200" indent="-22860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b="1" i="0" kern="1200">
                <a:solidFill>
                  <a:schemeClr val="accent4"/>
                </a:solidFill>
                <a:latin typeface="Arial Narrow Bold"/>
                <a:ea typeface="ヒラギノ角ゴ Pro W3" charset="-128"/>
                <a:cs typeface="Arial Narrow Bold"/>
              </a:defRPr>
            </a:lvl4pPr>
            <a:lvl5pPr marL="1828800" indent="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1000" b="0" i="0" kern="1200">
                <a:solidFill>
                  <a:schemeClr val="tx1"/>
                </a:solidFill>
                <a:latin typeface="Arial Narrow"/>
                <a:ea typeface="ヒラギノ角ゴ Pro W3" charset="-128"/>
                <a:cs typeface="Arial Narrow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b="0" dirty="0">
                <a:solidFill>
                  <a:srgbClr val="0070C0"/>
                </a:solidFill>
                <a:latin typeface="Calibri"/>
                <a:cs typeface="Calibri" pitchFamily="34" charset="0"/>
              </a:rPr>
              <a:t>DTCC Restricted (Red) </a:t>
            </a:r>
          </a:p>
        </p:txBody>
      </p:sp>
      <p:sp>
        <p:nvSpPr>
          <p:cNvPr id="13" name="Text Placeholder 10"/>
          <p:cNvSpPr txBox="1">
            <a:spLocks/>
          </p:cNvSpPr>
          <p:nvPr userDrawn="1"/>
        </p:nvSpPr>
        <p:spPr>
          <a:xfrm>
            <a:off x="1846895" y="6627142"/>
            <a:ext cx="5450210" cy="153888"/>
          </a:xfrm>
          <a:prstGeom prst="rect">
            <a:avLst/>
          </a:prstGeom>
        </p:spPr>
        <p:txBody>
          <a:bodyPr vert="horz" wrap="none" lIns="0" tIns="0" rIns="0" bIns="0" anchor="ctr" anchorCtr="0">
            <a:spAutoFit/>
          </a:bodyPr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 kumimoji="0" lang="en-US" sz="1000" b="1" i="0" u="none" strike="noStrike" kern="1200" cap="none" spc="0" normalizeH="0" baseline="0" noProof="0" smtClean="0">
                <a:ln>
                  <a:noFill/>
                </a:ln>
                <a:solidFill>
                  <a:srgbClr val="4C4C4C"/>
                </a:solidFill>
                <a:effectLst/>
                <a:uLnTx/>
                <a:uFillTx/>
                <a:latin typeface="Arial" charset="0"/>
                <a:ea typeface="ヒラギノ角ゴ Pro W3" pitchFamily="1" charset="-128"/>
                <a:cs typeface="Arial"/>
              </a:defRPr>
            </a:lvl1pPr>
            <a:lvl2pPr marL="742950" indent="-28575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1800" b="0" i="0" kern="1200">
                <a:solidFill>
                  <a:schemeClr val="tx1"/>
                </a:solidFill>
                <a:latin typeface="Arial"/>
                <a:ea typeface="ヒラギノ角ゴ Pro W3" charset="-128"/>
                <a:cs typeface="Arial"/>
              </a:defRPr>
            </a:lvl2pPr>
            <a:lvl3pPr marL="1143000" indent="-22860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b="0" i="0" kern="1200">
                <a:solidFill>
                  <a:schemeClr val="tx1"/>
                </a:solidFill>
                <a:latin typeface="Arial Narrow"/>
                <a:ea typeface="ヒラギノ角ゴ Pro W3" charset="-128"/>
                <a:cs typeface="Arial Narrow"/>
              </a:defRPr>
            </a:lvl3pPr>
            <a:lvl4pPr marL="1600200" indent="-22860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b="1" i="0" kern="1200">
                <a:solidFill>
                  <a:schemeClr val="accent4"/>
                </a:solidFill>
                <a:latin typeface="Arial Narrow Bold"/>
                <a:ea typeface="ヒラギノ角ゴ Pro W3" charset="-128"/>
                <a:cs typeface="Arial Narrow Bold"/>
              </a:defRPr>
            </a:lvl4pPr>
            <a:lvl5pPr marL="1828800" indent="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1000" b="0" i="0" kern="1200">
                <a:solidFill>
                  <a:schemeClr val="tx1"/>
                </a:solidFill>
                <a:latin typeface="Arial Narrow"/>
                <a:ea typeface="ヒラギノ角ゴ Pro W3" charset="-128"/>
                <a:cs typeface="Arial Narrow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b="0" dirty="0">
                <a:solidFill>
                  <a:srgbClr val="0070C0"/>
                </a:solidFill>
                <a:latin typeface="Calibri"/>
                <a:cs typeface="Calibri" pitchFamily="34" charset="0"/>
              </a:rPr>
              <a:t>Confidential Treatment Requested by DTCC/DTC/NSCC/FICC Pursuant to the Freedom of Information Act</a:t>
            </a:r>
          </a:p>
        </p:txBody>
      </p:sp>
    </p:spTree>
    <p:extLst>
      <p:ext uri="{BB962C8B-B14F-4D97-AF65-F5344CB8AC3E}">
        <p14:creationId xmlns:p14="http://schemas.microsoft.com/office/powerpoint/2010/main" val="34561687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0" r:id="rId1"/>
    <p:sldLayoutId id="2147483781" r:id="rId2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457200" rtl="0" fontAlgn="base">
        <a:spcBef>
          <a:spcPct val="0"/>
        </a:spcBef>
        <a:spcAft>
          <a:spcPct val="0"/>
        </a:spcAft>
        <a:defRPr sz="3600" b="0" i="0" kern="1200">
          <a:solidFill>
            <a:schemeClr val="accent6"/>
          </a:solidFill>
          <a:latin typeface="Calibri" pitchFamily="34" charset="0"/>
          <a:ea typeface="ヒラギノ角ゴ Pro W3" charset="-128"/>
          <a:cs typeface="Calibri" pitchFamily="34" charset="0"/>
        </a:defRPr>
      </a:lvl1pPr>
      <a:lvl2pPr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2pPr>
      <a:lvl3pPr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3pPr>
      <a:lvl4pPr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4pPr>
      <a:lvl5pPr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5pPr>
      <a:lvl6pPr marL="457200"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6pPr>
      <a:lvl7pPr marL="914400"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7pPr>
      <a:lvl8pPr marL="1371600"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8pPr>
      <a:lvl9pPr marL="1828800"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9pPr>
    </p:titleStyle>
    <p:bodyStyle>
      <a:lvl1pPr marL="342900" indent="-342900" algn="l" defTabSz="457200" rtl="0" fontAlgn="base">
        <a:spcBef>
          <a:spcPct val="20000"/>
        </a:spcBef>
        <a:spcAft>
          <a:spcPct val="0"/>
        </a:spcAft>
        <a:buFont typeface="Arial" charset="0"/>
        <a:buChar char="•"/>
        <a:defRPr sz="2000" b="0" i="0" kern="1200">
          <a:solidFill>
            <a:schemeClr val="tx1"/>
          </a:solidFill>
          <a:latin typeface="Calibri" pitchFamily="34" charset="0"/>
          <a:ea typeface="ヒラギノ角ゴ Pro W3" charset="-128"/>
          <a:cs typeface="Calibri" pitchFamily="34" charset="0"/>
        </a:defRPr>
      </a:lvl1pPr>
      <a:lvl2pPr marL="742950" indent="-285750" algn="l" defTabSz="457200" rtl="0" fontAlgn="base">
        <a:spcBef>
          <a:spcPct val="20000"/>
        </a:spcBef>
        <a:spcAft>
          <a:spcPct val="0"/>
        </a:spcAft>
        <a:buFont typeface="Arial" charset="0"/>
        <a:buChar char="–"/>
        <a:defRPr sz="1800" b="0" i="0" kern="1200">
          <a:solidFill>
            <a:schemeClr val="tx1"/>
          </a:solidFill>
          <a:latin typeface="Calibri" pitchFamily="34" charset="0"/>
          <a:ea typeface="ヒラギノ角ゴ Pro W3" charset="-128"/>
          <a:cs typeface="Calibri" pitchFamily="34" charset="0"/>
        </a:defRPr>
      </a:lvl2pPr>
      <a:lvl3pPr marL="11430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•"/>
        <a:defRPr sz="2400" b="0" i="0" kern="1200">
          <a:solidFill>
            <a:schemeClr val="tx1"/>
          </a:solidFill>
          <a:latin typeface="Arial Narrow"/>
          <a:ea typeface="ヒラギノ角ゴ Pro W3" charset="-128"/>
          <a:cs typeface="Arial Narrow"/>
        </a:defRPr>
      </a:lvl3pPr>
      <a:lvl4pPr marL="16002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–"/>
        <a:defRPr sz="2000" b="1" i="0" kern="1200">
          <a:solidFill>
            <a:schemeClr val="accent4"/>
          </a:solidFill>
          <a:latin typeface="Arial Narrow Bold"/>
          <a:ea typeface="ヒラギノ角ゴ Pro W3" charset="-128"/>
          <a:cs typeface="Arial Narrow Bold"/>
        </a:defRPr>
      </a:lvl4pPr>
      <a:lvl5pPr marL="20574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»"/>
        <a:defRPr sz="2000" b="0" i="0" kern="1200">
          <a:solidFill>
            <a:schemeClr val="tx1"/>
          </a:solidFill>
          <a:latin typeface="Arial Narrow"/>
          <a:ea typeface="ヒラギノ角ゴ Pro W3" charset="-128"/>
          <a:cs typeface="Arial Narrow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lide_BKGRND_Corp1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82" y="-30802"/>
            <a:ext cx="9139418" cy="6858000"/>
          </a:xfrm>
          <a:prstGeom prst="rect">
            <a:avLst/>
          </a:prstGeom>
        </p:spPr>
      </p:pic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</a:t>
            </a:r>
            <a:r>
              <a:rPr lang="en-US" dirty="0" smtClean="0"/>
              <a:t>level</a:t>
            </a:r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914400"/>
          </a:xfrm>
          <a:prstGeom prst="rect">
            <a:avLst/>
          </a:prstGeom>
          <a:solidFill>
            <a:srgbClr val="FFFFFF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cxnSp>
        <p:nvCxnSpPr>
          <p:cNvPr id="10" name="Straight Connector 9"/>
          <p:cNvCxnSpPr/>
          <p:nvPr/>
        </p:nvCxnSpPr>
        <p:spPr>
          <a:xfrm>
            <a:off x="0" y="919163"/>
            <a:ext cx="9144000" cy="1587"/>
          </a:xfrm>
          <a:prstGeom prst="line">
            <a:avLst/>
          </a:prstGeom>
          <a:ln w="38100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33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141288"/>
            <a:ext cx="7945438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874111" y="6627142"/>
            <a:ext cx="150682" cy="153888"/>
          </a:xfrm>
          <a:prstGeom prst="rect">
            <a:avLst/>
          </a:prstGeom>
          <a:noFill/>
          <a:ln>
            <a:noFill/>
          </a:ln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spAutoFit/>
          </a:bodyPr>
          <a:lstStyle>
            <a:lvl1pPr algn="ctr">
              <a:defRPr sz="1000" b="0">
                <a:solidFill>
                  <a:srgbClr val="3798D2"/>
                </a:solidFill>
                <a:latin typeface="+mn-lt"/>
                <a:ea typeface="Times" charset="0"/>
                <a:cs typeface="Times"/>
              </a:defRPr>
            </a:lvl1pPr>
          </a:lstStyle>
          <a:p>
            <a:fld id="{32B77A99-F7CF-5846-AD73-A439EF31F06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ext Box 7"/>
          <p:cNvSpPr txBox="1">
            <a:spLocks noChangeArrowheads="1"/>
          </p:cNvSpPr>
          <p:nvPr/>
        </p:nvSpPr>
        <p:spPr bwMode="auto">
          <a:xfrm>
            <a:off x="8098312" y="6627142"/>
            <a:ext cx="415177" cy="153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0" tIns="0" rIns="0" bIns="0" anchor="ctr" anchorCtr="0">
            <a:prstTxWarp prst="textNoShape">
              <a:avLst/>
            </a:prstTxWarp>
            <a:spAutoFit/>
          </a:bodyPr>
          <a:lstStyle/>
          <a:p>
            <a:pPr algn="ctr" eaLnBrk="0" hangingPunct="0">
              <a:defRPr/>
            </a:pPr>
            <a:r>
              <a:rPr lang="en-US" sz="1000" dirty="0" smtClean="0">
                <a:solidFill>
                  <a:srgbClr val="007CB7"/>
                </a:solidFill>
                <a:latin typeface="Calibri"/>
                <a:cs typeface="Times"/>
              </a:rPr>
              <a:t>© DTCC</a:t>
            </a:r>
            <a:endParaRPr lang="en-US" sz="1000" dirty="0">
              <a:solidFill>
                <a:srgbClr val="007CB7"/>
              </a:solidFill>
              <a:latin typeface="Calibri"/>
              <a:cs typeface="Times"/>
            </a:endParaRPr>
          </a:p>
        </p:txBody>
      </p:sp>
      <p:sp>
        <p:nvSpPr>
          <p:cNvPr id="11" name="Text Placeholder 10"/>
          <p:cNvSpPr txBox="1">
            <a:spLocks/>
          </p:cNvSpPr>
          <p:nvPr userDrawn="1"/>
        </p:nvSpPr>
        <p:spPr>
          <a:xfrm>
            <a:off x="290324" y="6627142"/>
            <a:ext cx="1171795" cy="153888"/>
          </a:xfrm>
          <a:prstGeom prst="rect">
            <a:avLst/>
          </a:prstGeom>
        </p:spPr>
        <p:txBody>
          <a:bodyPr vert="horz" wrap="none" lIns="0" tIns="0" rIns="0" bIns="0" anchor="ctr" anchorCtr="0">
            <a:spAutoFit/>
          </a:bodyPr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 kumimoji="0" lang="en-US" sz="1000" b="1" i="0" u="none" strike="noStrike" kern="1200" cap="none" spc="0" normalizeH="0" baseline="0" noProof="0" smtClean="0">
                <a:ln>
                  <a:noFill/>
                </a:ln>
                <a:solidFill>
                  <a:srgbClr val="4C4C4C"/>
                </a:solidFill>
                <a:effectLst/>
                <a:uLnTx/>
                <a:uFillTx/>
                <a:latin typeface="Arial" charset="0"/>
                <a:ea typeface="ヒラギノ角ゴ Pro W3" pitchFamily="1" charset="-128"/>
                <a:cs typeface="Arial"/>
              </a:defRPr>
            </a:lvl1pPr>
            <a:lvl2pPr marL="742950" indent="-28575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1800" b="0" i="0" kern="1200">
                <a:solidFill>
                  <a:schemeClr val="tx1"/>
                </a:solidFill>
                <a:latin typeface="Arial"/>
                <a:ea typeface="ヒラギノ角ゴ Pro W3" charset="-128"/>
                <a:cs typeface="Arial"/>
              </a:defRPr>
            </a:lvl2pPr>
            <a:lvl3pPr marL="1143000" indent="-22860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b="0" i="0" kern="1200">
                <a:solidFill>
                  <a:schemeClr val="tx1"/>
                </a:solidFill>
                <a:latin typeface="Arial Narrow"/>
                <a:ea typeface="ヒラギノ角ゴ Pro W3" charset="-128"/>
                <a:cs typeface="Arial Narrow"/>
              </a:defRPr>
            </a:lvl3pPr>
            <a:lvl4pPr marL="1600200" indent="-22860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b="1" i="0" kern="1200">
                <a:solidFill>
                  <a:schemeClr val="accent4"/>
                </a:solidFill>
                <a:latin typeface="Arial Narrow Bold"/>
                <a:ea typeface="ヒラギノ角ゴ Pro W3" charset="-128"/>
                <a:cs typeface="Arial Narrow Bold"/>
              </a:defRPr>
            </a:lvl4pPr>
            <a:lvl5pPr marL="1828800" indent="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1000" b="0" i="0" kern="1200">
                <a:solidFill>
                  <a:schemeClr val="tx1"/>
                </a:solidFill>
                <a:latin typeface="Arial Narrow"/>
                <a:ea typeface="ヒラギノ角ゴ Pro W3" charset="-128"/>
                <a:cs typeface="Arial Narrow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b="0" dirty="0">
                <a:solidFill>
                  <a:srgbClr val="0070C0"/>
                </a:solidFill>
                <a:latin typeface="Calibri"/>
                <a:cs typeface="Calibri" pitchFamily="34" charset="0"/>
              </a:rPr>
              <a:t>DTCC Restricted (Red) </a:t>
            </a:r>
          </a:p>
        </p:txBody>
      </p:sp>
      <p:sp>
        <p:nvSpPr>
          <p:cNvPr id="13" name="Text Placeholder 10"/>
          <p:cNvSpPr txBox="1">
            <a:spLocks/>
          </p:cNvSpPr>
          <p:nvPr userDrawn="1"/>
        </p:nvSpPr>
        <p:spPr>
          <a:xfrm>
            <a:off x="1846895" y="6627142"/>
            <a:ext cx="5450210" cy="153888"/>
          </a:xfrm>
          <a:prstGeom prst="rect">
            <a:avLst/>
          </a:prstGeom>
        </p:spPr>
        <p:txBody>
          <a:bodyPr vert="horz" wrap="none" lIns="0" tIns="0" rIns="0" bIns="0" anchor="ctr" anchorCtr="0">
            <a:spAutoFit/>
          </a:bodyPr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 kumimoji="0" lang="en-US" sz="1000" b="1" i="0" u="none" strike="noStrike" kern="1200" cap="none" spc="0" normalizeH="0" baseline="0" noProof="0" smtClean="0">
                <a:ln>
                  <a:noFill/>
                </a:ln>
                <a:solidFill>
                  <a:srgbClr val="4C4C4C"/>
                </a:solidFill>
                <a:effectLst/>
                <a:uLnTx/>
                <a:uFillTx/>
                <a:latin typeface="Arial" charset="0"/>
                <a:ea typeface="ヒラギノ角ゴ Pro W3" pitchFamily="1" charset="-128"/>
                <a:cs typeface="Arial"/>
              </a:defRPr>
            </a:lvl1pPr>
            <a:lvl2pPr marL="742950" indent="-28575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1800" b="0" i="0" kern="1200">
                <a:solidFill>
                  <a:schemeClr val="tx1"/>
                </a:solidFill>
                <a:latin typeface="Arial"/>
                <a:ea typeface="ヒラギノ角ゴ Pro W3" charset="-128"/>
                <a:cs typeface="Arial"/>
              </a:defRPr>
            </a:lvl2pPr>
            <a:lvl3pPr marL="1143000" indent="-22860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b="0" i="0" kern="1200">
                <a:solidFill>
                  <a:schemeClr val="tx1"/>
                </a:solidFill>
                <a:latin typeface="Arial Narrow"/>
                <a:ea typeface="ヒラギノ角ゴ Pro W3" charset="-128"/>
                <a:cs typeface="Arial Narrow"/>
              </a:defRPr>
            </a:lvl3pPr>
            <a:lvl4pPr marL="1600200" indent="-22860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b="1" i="0" kern="1200">
                <a:solidFill>
                  <a:schemeClr val="accent4"/>
                </a:solidFill>
                <a:latin typeface="Arial Narrow Bold"/>
                <a:ea typeface="ヒラギノ角ゴ Pro W3" charset="-128"/>
                <a:cs typeface="Arial Narrow Bold"/>
              </a:defRPr>
            </a:lvl4pPr>
            <a:lvl5pPr marL="1828800" indent="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1000" b="0" i="0" kern="1200">
                <a:solidFill>
                  <a:schemeClr val="tx1"/>
                </a:solidFill>
                <a:latin typeface="Arial Narrow"/>
                <a:ea typeface="ヒラギノ角ゴ Pro W3" charset="-128"/>
                <a:cs typeface="Arial Narrow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b="0" dirty="0">
                <a:solidFill>
                  <a:srgbClr val="0070C0"/>
                </a:solidFill>
                <a:latin typeface="Calibri"/>
                <a:cs typeface="Calibri" pitchFamily="34" charset="0"/>
              </a:rPr>
              <a:t>Confidential Treatment Requested by DTCC/DTC/NSCC/FICC Pursuant to the Freedom of Information Act</a:t>
            </a:r>
          </a:p>
        </p:txBody>
      </p:sp>
    </p:spTree>
    <p:extLst>
      <p:ext uri="{BB962C8B-B14F-4D97-AF65-F5344CB8AC3E}">
        <p14:creationId xmlns:p14="http://schemas.microsoft.com/office/powerpoint/2010/main" val="38984573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4" r:id="rId1"/>
    <p:sldLayoutId id="2147483786" r:id="rId2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457200" rtl="0" fontAlgn="base">
        <a:spcBef>
          <a:spcPct val="0"/>
        </a:spcBef>
        <a:spcAft>
          <a:spcPct val="0"/>
        </a:spcAft>
        <a:defRPr sz="3600" b="0" i="0" kern="1200">
          <a:solidFill>
            <a:schemeClr val="accent6"/>
          </a:solidFill>
          <a:latin typeface="Calibri" pitchFamily="34" charset="0"/>
          <a:ea typeface="ヒラギノ角ゴ Pro W3" charset="-128"/>
          <a:cs typeface="Calibri" pitchFamily="34" charset="0"/>
        </a:defRPr>
      </a:lvl1pPr>
      <a:lvl2pPr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2pPr>
      <a:lvl3pPr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3pPr>
      <a:lvl4pPr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4pPr>
      <a:lvl5pPr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5pPr>
      <a:lvl6pPr marL="457200"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6pPr>
      <a:lvl7pPr marL="914400"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7pPr>
      <a:lvl8pPr marL="1371600"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8pPr>
      <a:lvl9pPr marL="1828800"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9pPr>
    </p:titleStyle>
    <p:bodyStyle>
      <a:lvl1pPr marL="342900" indent="-342900" algn="l" defTabSz="457200" rtl="0" fontAlgn="base">
        <a:spcBef>
          <a:spcPct val="20000"/>
        </a:spcBef>
        <a:spcAft>
          <a:spcPct val="0"/>
        </a:spcAft>
        <a:buFont typeface="Arial" charset="0"/>
        <a:buChar char="•"/>
        <a:defRPr sz="2000" b="0" i="0" kern="1200">
          <a:solidFill>
            <a:schemeClr val="tx1"/>
          </a:solidFill>
          <a:latin typeface="Calibri" pitchFamily="34" charset="0"/>
          <a:ea typeface="ヒラギノ角ゴ Pro W3" charset="-128"/>
          <a:cs typeface="Calibri" pitchFamily="34" charset="0"/>
        </a:defRPr>
      </a:lvl1pPr>
      <a:lvl2pPr marL="742950" indent="-285750" algn="l" defTabSz="457200" rtl="0" fontAlgn="base">
        <a:spcBef>
          <a:spcPct val="20000"/>
        </a:spcBef>
        <a:spcAft>
          <a:spcPct val="0"/>
        </a:spcAft>
        <a:buFont typeface="Arial" charset="0"/>
        <a:buChar char="–"/>
        <a:defRPr sz="1800" b="0" i="0" kern="1200">
          <a:solidFill>
            <a:schemeClr val="tx1"/>
          </a:solidFill>
          <a:latin typeface="Calibri" pitchFamily="34" charset="0"/>
          <a:ea typeface="ヒラギノ角ゴ Pro W3" charset="-128"/>
          <a:cs typeface="Calibri" pitchFamily="34" charset="0"/>
        </a:defRPr>
      </a:lvl2pPr>
      <a:lvl3pPr marL="11430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•"/>
        <a:defRPr sz="2400" b="0" i="0" kern="1200">
          <a:solidFill>
            <a:schemeClr val="tx1"/>
          </a:solidFill>
          <a:latin typeface="Arial Narrow"/>
          <a:ea typeface="ヒラギノ角ゴ Pro W3" charset="-128"/>
          <a:cs typeface="Arial Narrow"/>
        </a:defRPr>
      </a:lvl3pPr>
      <a:lvl4pPr marL="16002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–"/>
        <a:defRPr sz="2000" b="1" i="0" kern="1200">
          <a:solidFill>
            <a:schemeClr val="accent4"/>
          </a:solidFill>
          <a:latin typeface="Arial Narrow Bold"/>
          <a:ea typeface="ヒラギノ角ゴ Pro W3" charset="-128"/>
          <a:cs typeface="Arial Narrow Bold"/>
        </a:defRPr>
      </a:lvl4pPr>
      <a:lvl5pPr marL="20574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»"/>
        <a:defRPr sz="2000" b="0" i="0" kern="1200">
          <a:solidFill>
            <a:schemeClr val="tx1"/>
          </a:solidFill>
          <a:latin typeface="Arial Narrow"/>
          <a:ea typeface="ヒラギノ角ゴ Pro W3" charset="-128"/>
          <a:cs typeface="Arial Narrow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lide_BKGRND_Corp1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291" y="0"/>
            <a:ext cx="9139418" cy="6858000"/>
          </a:xfrm>
          <a:prstGeom prst="rect">
            <a:avLst/>
          </a:prstGeom>
        </p:spPr>
      </p:pic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</a:t>
            </a:r>
            <a:r>
              <a:rPr lang="en-US" dirty="0" smtClean="0"/>
              <a:t>level</a:t>
            </a:r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914400"/>
          </a:xfrm>
          <a:prstGeom prst="rect">
            <a:avLst/>
          </a:prstGeom>
          <a:solidFill>
            <a:schemeClr val="tx1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cxnSp>
        <p:nvCxnSpPr>
          <p:cNvPr id="10" name="Straight Connector 9"/>
          <p:cNvCxnSpPr/>
          <p:nvPr/>
        </p:nvCxnSpPr>
        <p:spPr>
          <a:xfrm>
            <a:off x="0" y="919163"/>
            <a:ext cx="9144000" cy="1587"/>
          </a:xfrm>
          <a:prstGeom prst="line">
            <a:avLst/>
          </a:prstGeom>
          <a:ln w="38100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33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141288"/>
            <a:ext cx="7945438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Box 7"/>
          <p:cNvSpPr txBox="1">
            <a:spLocks noChangeArrowheads="1"/>
          </p:cNvSpPr>
          <p:nvPr/>
        </p:nvSpPr>
        <p:spPr bwMode="auto">
          <a:xfrm>
            <a:off x="8052146" y="6499081"/>
            <a:ext cx="561873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pPr eaLnBrk="0" hangingPunct="0">
              <a:defRPr/>
            </a:pPr>
            <a:r>
              <a:rPr lang="en-US" sz="800" b="0" i="0" baseline="0" dirty="0" smtClean="0">
                <a:solidFill>
                  <a:schemeClr val="bg1"/>
                </a:solidFill>
                <a:latin typeface="Times"/>
                <a:cs typeface="Times"/>
              </a:rPr>
              <a:t>© DTCC</a:t>
            </a:r>
            <a:endParaRPr lang="en-US" sz="800" b="0" i="0" baseline="0" dirty="0">
              <a:solidFill>
                <a:schemeClr val="bg1"/>
              </a:solidFill>
              <a:latin typeface="Times"/>
              <a:cs typeface="Time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4019" y="6427788"/>
            <a:ext cx="458543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chemeClr val="tx1"/>
                </a:solidFill>
                <a:latin typeface="Times" charset="0"/>
                <a:ea typeface="Times" charset="0"/>
                <a:cs typeface="Times" charset="0"/>
              </a:defRPr>
            </a:lvl1pPr>
          </a:lstStyle>
          <a:p>
            <a:fld id="{32B77A99-F7CF-5846-AD73-A439EF31F06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512739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457200" rtl="0" eaLnBrk="1" fontAlgn="base" hangingPunct="1">
        <a:spcBef>
          <a:spcPct val="0"/>
        </a:spcBef>
        <a:spcAft>
          <a:spcPct val="0"/>
        </a:spcAft>
        <a:defRPr sz="3600" b="0" i="0" kern="1200">
          <a:solidFill>
            <a:schemeClr val="bg1"/>
          </a:solidFill>
          <a:latin typeface="Arial Bold"/>
          <a:ea typeface="ヒラギノ角ゴ Pro W3" charset="-128"/>
          <a:cs typeface="Arial Bold"/>
        </a:defRPr>
      </a:lvl1pPr>
      <a:lvl2pPr algn="l" defTabSz="457200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2pPr>
      <a:lvl3pPr algn="l" defTabSz="457200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3pPr>
      <a:lvl4pPr algn="l" defTabSz="457200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4pPr>
      <a:lvl5pPr algn="l" defTabSz="457200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9pPr>
    </p:titleStyle>
    <p:bodyStyle>
      <a:lvl1pPr marL="342900" indent="-34290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000" b="0" i="0" kern="1200">
          <a:solidFill>
            <a:schemeClr val="tx1"/>
          </a:solidFill>
          <a:latin typeface="Arial"/>
          <a:ea typeface="ヒラギノ角ゴ Pro W3" charset="-128"/>
          <a:cs typeface="Arial"/>
        </a:defRPr>
      </a:lvl1pPr>
      <a:lvl2pPr marL="742950" indent="-28575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1800" b="0" i="0" kern="1200">
          <a:solidFill>
            <a:schemeClr val="tx1"/>
          </a:solidFill>
          <a:latin typeface="Arial"/>
          <a:ea typeface="ヒラギノ角ゴ Pro W3" charset="-128"/>
          <a:cs typeface="Arial"/>
        </a:defRPr>
      </a:lvl2pPr>
      <a:lvl3pPr marL="1143000" indent="-22860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b="0" i="0" kern="1200">
          <a:solidFill>
            <a:schemeClr val="tx1"/>
          </a:solidFill>
          <a:latin typeface="Arial Narrow"/>
          <a:ea typeface="ヒラギノ角ゴ Pro W3" charset="-128"/>
          <a:cs typeface="Arial Narrow"/>
        </a:defRPr>
      </a:lvl3pPr>
      <a:lvl4pPr marL="1600200" indent="-22860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b="1" i="0" kern="1200">
          <a:solidFill>
            <a:schemeClr val="accent4"/>
          </a:solidFill>
          <a:latin typeface="Arial Narrow Bold"/>
          <a:ea typeface="ヒラギノ角ゴ Pro W3" charset="-128"/>
          <a:cs typeface="Arial Narrow Bold"/>
        </a:defRPr>
      </a:lvl4pPr>
      <a:lvl5pPr marL="2057400" indent="-22860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b="0" i="0" kern="1200">
          <a:solidFill>
            <a:schemeClr val="tx1"/>
          </a:solidFill>
          <a:latin typeface="Arial Narrow"/>
          <a:ea typeface="ヒラギノ角ゴ Pro W3" charset="-128"/>
          <a:cs typeface="Arial Narrow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lide_BKGRND_Corp1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82" y="-30802"/>
            <a:ext cx="9139418" cy="6858000"/>
          </a:xfrm>
          <a:prstGeom prst="rect">
            <a:avLst/>
          </a:prstGeom>
        </p:spPr>
      </p:pic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</a:t>
            </a:r>
            <a:r>
              <a:rPr lang="en-US" dirty="0" smtClean="0"/>
              <a:t>level</a:t>
            </a:r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914400"/>
          </a:xfrm>
          <a:prstGeom prst="rect">
            <a:avLst/>
          </a:prstGeom>
          <a:solidFill>
            <a:srgbClr val="FFFFFF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cxnSp>
        <p:nvCxnSpPr>
          <p:cNvPr id="10" name="Straight Connector 9"/>
          <p:cNvCxnSpPr/>
          <p:nvPr/>
        </p:nvCxnSpPr>
        <p:spPr>
          <a:xfrm>
            <a:off x="0" y="919163"/>
            <a:ext cx="9144000" cy="1587"/>
          </a:xfrm>
          <a:prstGeom prst="line">
            <a:avLst/>
          </a:prstGeom>
          <a:ln w="38100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33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141288"/>
            <a:ext cx="7945438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874111" y="6627142"/>
            <a:ext cx="150682" cy="153888"/>
          </a:xfrm>
          <a:prstGeom prst="rect">
            <a:avLst/>
          </a:prstGeom>
          <a:noFill/>
          <a:ln>
            <a:noFill/>
          </a:ln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spAutoFit/>
          </a:bodyPr>
          <a:lstStyle>
            <a:lvl1pPr algn="ctr">
              <a:defRPr sz="1000" b="0">
                <a:solidFill>
                  <a:srgbClr val="3798D2"/>
                </a:solidFill>
                <a:latin typeface="+mn-lt"/>
                <a:ea typeface="Times" charset="0"/>
                <a:cs typeface="Times"/>
              </a:defRPr>
            </a:lvl1pPr>
          </a:lstStyle>
          <a:p>
            <a:fld id="{32B77A99-F7CF-5846-AD73-A439EF31F06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ext Box 7"/>
          <p:cNvSpPr txBox="1">
            <a:spLocks noChangeArrowheads="1"/>
          </p:cNvSpPr>
          <p:nvPr/>
        </p:nvSpPr>
        <p:spPr bwMode="auto">
          <a:xfrm>
            <a:off x="8098312" y="6627142"/>
            <a:ext cx="415177" cy="153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0" tIns="0" rIns="0" bIns="0" anchor="ctr" anchorCtr="0">
            <a:prstTxWarp prst="textNoShape">
              <a:avLst/>
            </a:prstTxWarp>
            <a:spAutoFit/>
          </a:bodyPr>
          <a:lstStyle/>
          <a:p>
            <a:pPr algn="ctr" eaLnBrk="0" hangingPunct="0">
              <a:defRPr/>
            </a:pPr>
            <a:r>
              <a:rPr lang="en-US" sz="1000" dirty="0" smtClean="0">
                <a:solidFill>
                  <a:srgbClr val="007CB7"/>
                </a:solidFill>
                <a:latin typeface="Calibri"/>
                <a:cs typeface="Times"/>
              </a:rPr>
              <a:t>© DTCC</a:t>
            </a:r>
            <a:endParaRPr lang="en-US" sz="1000" dirty="0">
              <a:solidFill>
                <a:srgbClr val="007CB7"/>
              </a:solidFill>
              <a:latin typeface="Calibri"/>
              <a:cs typeface="Times"/>
            </a:endParaRPr>
          </a:p>
        </p:txBody>
      </p:sp>
      <p:sp>
        <p:nvSpPr>
          <p:cNvPr id="11" name="Text Placeholder 10"/>
          <p:cNvSpPr txBox="1">
            <a:spLocks/>
          </p:cNvSpPr>
          <p:nvPr userDrawn="1"/>
        </p:nvSpPr>
        <p:spPr>
          <a:xfrm>
            <a:off x="290324" y="6627142"/>
            <a:ext cx="1171795" cy="153888"/>
          </a:xfrm>
          <a:prstGeom prst="rect">
            <a:avLst/>
          </a:prstGeom>
        </p:spPr>
        <p:txBody>
          <a:bodyPr vert="horz" wrap="none" lIns="0" tIns="0" rIns="0" bIns="0" anchor="ctr" anchorCtr="0">
            <a:spAutoFit/>
          </a:bodyPr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 kumimoji="0" lang="en-US" sz="1000" b="1" i="0" u="none" strike="noStrike" kern="1200" cap="none" spc="0" normalizeH="0" baseline="0" noProof="0" smtClean="0">
                <a:ln>
                  <a:noFill/>
                </a:ln>
                <a:solidFill>
                  <a:srgbClr val="4C4C4C"/>
                </a:solidFill>
                <a:effectLst/>
                <a:uLnTx/>
                <a:uFillTx/>
                <a:latin typeface="Arial" charset="0"/>
                <a:ea typeface="ヒラギノ角ゴ Pro W3" pitchFamily="1" charset="-128"/>
                <a:cs typeface="Arial"/>
              </a:defRPr>
            </a:lvl1pPr>
            <a:lvl2pPr marL="742950" indent="-28575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1800" b="0" i="0" kern="1200">
                <a:solidFill>
                  <a:schemeClr val="tx1"/>
                </a:solidFill>
                <a:latin typeface="Arial"/>
                <a:ea typeface="ヒラギノ角ゴ Pro W3" charset="-128"/>
                <a:cs typeface="Arial"/>
              </a:defRPr>
            </a:lvl2pPr>
            <a:lvl3pPr marL="1143000" indent="-22860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b="0" i="0" kern="1200">
                <a:solidFill>
                  <a:schemeClr val="tx1"/>
                </a:solidFill>
                <a:latin typeface="Arial Narrow"/>
                <a:ea typeface="ヒラギノ角ゴ Pro W3" charset="-128"/>
                <a:cs typeface="Arial Narrow"/>
              </a:defRPr>
            </a:lvl3pPr>
            <a:lvl4pPr marL="1600200" indent="-22860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b="1" i="0" kern="1200">
                <a:solidFill>
                  <a:schemeClr val="accent4"/>
                </a:solidFill>
                <a:latin typeface="Arial Narrow Bold"/>
                <a:ea typeface="ヒラギノ角ゴ Pro W3" charset="-128"/>
                <a:cs typeface="Arial Narrow Bold"/>
              </a:defRPr>
            </a:lvl4pPr>
            <a:lvl5pPr marL="1828800" indent="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1000" b="0" i="0" kern="1200">
                <a:solidFill>
                  <a:schemeClr val="tx1"/>
                </a:solidFill>
                <a:latin typeface="Arial Narrow"/>
                <a:ea typeface="ヒラギノ角ゴ Pro W3" charset="-128"/>
                <a:cs typeface="Arial Narrow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b="0" dirty="0">
                <a:solidFill>
                  <a:srgbClr val="0070C0"/>
                </a:solidFill>
                <a:latin typeface="Calibri"/>
                <a:cs typeface="Calibri" pitchFamily="34" charset="0"/>
              </a:rPr>
              <a:t>DTCC Restricted (Red) </a:t>
            </a:r>
          </a:p>
        </p:txBody>
      </p:sp>
      <p:sp>
        <p:nvSpPr>
          <p:cNvPr id="13" name="Text Placeholder 10"/>
          <p:cNvSpPr txBox="1">
            <a:spLocks/>
          </p:cNvSpPr>
          <p:nvPr userDrawn="1"/>
        </p:nvSpPr>
        <p:spPr>
          <a:xfrm>
            <a:off x="1846895" y="6627142"/>
            <a:ext cx="5450210" cy="153888"/>
          </a:xfrm>
          <a:prstGeom prst="rect">
            <a:avLst/>
          </a:prstGeom>
        </p:spPr>
        <p:txBody>
          <a:bodyPr vert="horz" wrap="none" lIns="0" tIns="0" rIns="0" bIns="0" anchor="ctr" anchorCtr="0">
            <a:spAutoFit/>
          </a:bodyPr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 kumimoji="0" lang="en-US" sz="1000" b="1" i="0" u="none" strike="noStrike" kern="1200" cap="none" spc="0" normalizeH="0" baseline="0" noProof="0" smtClean="0">
                <a:ln>
                  <a:noFill/>
                </a:ln>
                <a:solidFill>
                  <a:srgbClr val="4C4C4C"/>
                </a:solidFill>
                <a:effectLst/>
                <a:uLnTx/>
                <a:uFillTx/>
                <a:latin typeface="Arial" charset="0"/>
                <a:ea typeface="ヒラギノ角ゴ Pro W3" pitchFamily="1" charset="-128"/>
                <a:cs typeface="Arial"/>
              </a:defRPr>
            </a:lvl1pPr>
            <a:lvl2pPr marL="742950" indent="-28575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1800" b="0" i="0" kern="1200">
                <a:solidFill>
                  <a:schemeClr val="tx1"/>
                </a:solidFill>
                <a:latin typeface="Arial"/>
                <a:ea typeface="ヒラギノ角ゴ Pro W3" charset="-128"/>
                <a:cs typeface="Arial"/>
              </a:defRPr>
            </a:lvl2pPr>
            <a:lvl3pPr marL="1143000" indent="-22860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b="0" i="0" kern="1200">
                <a:solidFill>
                  <a:schemeClr val="tx1"/>
                </a:solidFill>
                <a:latin typeface="Arial Narrow"/>
                <a:ea typeface="ヒラギノ角ゴ Pro W3" charset="-128"/>
                <a:cs typeface="Arial Narrow"/>
              </a:defRPr>
            </a:lvl3pPr>
            <a:lvl4pPr marL="1600200" indent="-22860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b="1" i="0" kern="1200">
                <a:solidFill>
                  <a:schemeClr val="accent4"/>
                </a:solidFill>
                <a:latin typeface="Arial Narrow Bold"/>
                <a:ea typeface="ヒラギノ角ゴ Pro W3" charset="-128"/>
                <a:cs typeface="Arial Narrow Bold"/>
              </a:defRPr>
            </a:lvl4pPr>
            <a:lvl5pPr marL="1828800" indent="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1000" b="0" i="0" kern="1200">
                <a:solidFill>
                  <a:schemeClr val="tx1"/>
                </a:solidFill>
                <a:latin typeface="Arial Narrow"/>
                <a:ea typeface="ヒラギノ角ゴ Pro W3" charset="-128"/>
                <a:cs typeface="Arial Narrow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b="0" dirty="0">
                <a:solidFill>
                  <a:srgbClr val="0070C0"/>
                </a:solidFill>
                <a:latin typeface="Calibri"/>
                <a:cs typeface="Calibri" pitchFamily="34" charset="0"/>
              </a:rPr>
              <a:t>Confidential Treatment Requested by DTCC/DTC/NSCC/FICC Pursuant to the Freedom of Information Act</a:t>
            </a:r>
          </a:p>
        </p:txBody>
      </p:sp>
    </p:spTree>
    <p:extLst>
      <p:ext uri="{BB962C8B-B14F-4D97-AF65-F5344CB8AC3E}">
        <p14:creationId xmlns:p14="http://schemas.microsoft.com/office/powerpoint/2010/main" val="7892991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8" r:id="rId1"/>
    <p:sldLayoutId id="2147483790" r:id="rId2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457200" rtl="0" fontAlgn="base">
        <a:spcBef>
          <a:spcPct val="0"/>
        </a:spcBef>
        <a:spcAft>
          <a:spcPct val="0"/>
        </a:spcAft>
        <a:defRPr sz="3600" b="0" i="0" kern="1200">
          <a:solidFill>
            <a:schemeClr val="accent6"/>
          </a:solidFill>
          <a:latin typeface="Calibri" pitchFamily="34" charset="0"/>
          <a:ea typeface="ヒラギノ角ゴ Pro W3" charset="-128"/>
          <a:cs typeface="Calibri" pitchFamily="34" charset="0"/>
        </a:defRPr>
      </a:lvl1pPr>
      <a:lvl2pPr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2pPr>
      <a:lvl3pPr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3pPr>
      <a:lvl4pPr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4pPr>
      <a:lvl5pPr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5pPr>
      <a:lvl6pPr marL="457200"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6pPr>
      <a:lvl7pPr marL="914400"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7pPr>
      <a:lvl8pPr marL="1371600"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8pPr>
      <a:lvl9pPr marL="1828800"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9pPr>
    </p:titleStyle>
    <p:bodyStyle>
      <a:lvl1pPr marL="342900" indent="-342900" algn="l" defTabSz="457200" rtl="0" fontAlgn="base">
        <a:spcBef>
          <a:spcPct val="20000"/>
        </a:spcBef>
        <a:spcAft>
          <a:spcPct val="0"/>
        </a:spcAft>
        <a:buFont typeface="Arial" charset="0"/>
        <a:buChar char="•"/>
        <a:defRPr sz="2000" b="0" i="0" kern="1200">
          <a:solidFill>
            <a:schemeClr val="tx1"/>
          </a:solidFill>
          <a:latin typeface="Calibri" pitchFamily="34" charset="0"/>
          <a:ea typeface="ヒラギノ角ゴ Pro W3" charset="-128"/>
          <a:cs typeface="Calibri" pitchFamily="34" charset="0"/>
        </a:defRPr>
      </a:lvl1pPr>
      <a:lvl2pPr marL="742950" indent="-285750" algn="l" defTabSz="457200" rtl="0" fontAlgn="base">
        <a:spcBef>
          <a:spcPct val="20000"/>
        </a:spcBef>
        <a:spcAft>
          <a:spcPct val="0"/>
        </a:spcAft>
        <a:buFont typeface="Arial" charset="0"/>
        <a:buChar char="–"/>
        <a:defRPr sz="1800" b="0" i="0" kern="1200">
          <a:solidFill>
            <a:schemeClr val="tx1"/>
          </a:solidFill>
          <a:latin typeface="Calibri" pitchFamily="34" charset="0"/>
          <a:ea typeface="ヒラギノ角ゴ Pro W3" charset="-128"/>
          <a:cs typeface="Calibri" pitchFamily="34" charset="0"/>
        </a:defRPr>
      </a:lvl2pPr>
      <a:lvl3pPr marL="11430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•"/>
        <a:defRPr sz="2400" b="0" i="0" kern="1200">
          <a:solidFill>
            <a:schemeClr val="tx1"/>
          </a:solidFill>
          <a:latin typeface="Arial Narrow"/>
          <a:ea typeface="ヒラギノ角ゴ Pro W3" charset="-128"/>
          <a:cs typeface="Arial Narrow"/>
        </a:defRPr>
      </a:lvl3pPr>
      <a:lvl4pPr marL="16002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–"/>
        <a:defRPr sz="2000" b="1" i="0" kern="1200">
          <a:solidFill>
            <a:schemeClr val="accent4"/>
          </a:solidFill>
          <a:latin typeface="Arial Narrow Bold"/>
          <a:ea typeface="ヒラギノ角ゴ Pro W3" charset="-128"/>
          <a:cs typeface="Arial Narrow Bold"/>
        </a:defRPr>
      </a:lvl4pPr>
      <a:lvl5pPr marL="20574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»"/>
        <a:defRPr sz="2000" b="0" i="0" kern="1200">
          <a:solidFill>
            <a:schemeClr val="tx1"/>
          </a:solidFill>
          <a:latin typeface="Arial Narrow"/>
          <a:ea typeface="ヒラギノ角ゴ Pro W3" charset="-128"/>
          <a:cs typeface="Arial Narrow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lide_BKGRND_Corp1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82" y="-30802"/>
            <a:ext cx="9139418" cy="6858000"/>
          </a:xfrm>
          <a:prstGeom prst="rect">
            <a:avLst/>
          </a:prstGeom>
        </p:spPr>
      </p:pic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</a:t>
            </a:r>
            <a:r>
              <a:rPr lang="en-US" dirty="0" smtClean="0"/>
              <a:t>level</a:t>
            </a:r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914400"/>
          </a:xfrm>
          <a:prstGeom prst="rect">
            <a:avLst/>
          </a:prstGeom>
          <a:solidFill>
            <a:srgbClr val="FFFFFF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cxnSp>
        <p:nvCxnSpPr>
          <p:cNvPr id="10" name="Straight Connector 9"/>
          <p:cNvCxnSpPr/>
          <p:nvPr/>
        </p:nvCxnSpPr>
        <p:spPr>
          <a:xfrm>
            <a:off x="0" y="919163"/>
            <a:ext cx="9144000" cy="1587"/>
          </a:xfrm>
          <a:prstGeom prst="line">
            <a:avLst/>
          </a:prstGeom>
          <a:ln w="38100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33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141288"/>
            <a:ext cx="7945438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874111" y="6627142"/>
            <a:ext cx="150682" cy="153888"/>
          </a:xfrm>
          <a:prstGeom prst="rect">
            <a:avLst/>
          </a:prstGeom>
          <a:noFill/>
          <a:ln>
            <a:noFill/>
          </a:ln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spAutoFit/>
          </a:bodyPr>
          <a:lstStyle>
            <a:lvl1pPr algn="ctr">
              <a:defRPr sz="1000" b="0">
                <a:solidFill>
                  <a:srgbClr val="3798D2"/>
                </a:solidFill>
                <a:latin typeface="+mn-lt"/>
                <a:ea typeface="Times" charset="0"/>
                <a:cs typeface="Times"/>
              </a:defRPr>
            </a:lvl1pPr>
          </a:lstStyle>
          <a:p>
            <a:fld id="{32B77A99-F7CF-5846-AD73-A439EF31F06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ext Box 7"/>
          <p:cNvSpPr txBox="1">
            <a:spLocks noChangeArrowheads="1"/>
          </p:cNvSpPr>
          <p:nvPr/>
        </p:nvSpPr>
        <p:spPr bwMode="auto">
          <a:xfrm>
            <a:off x="8098312" y="6627142"/>
            <a:ext cx="415177" cy="153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0" tIns="0" rIns="0" bIns="0" anchor="ctr" anchorCtr="0">
            <a:prstTxWarp prst="textNoShape">
              <a:avLst/>
            </a:prstTxWarp>
            <a:spAutoFit/>
          </a:bodyPr>
          <a:lstStyle/>
          <a:p>
            <a:pPr algn="ctr" eaLnBrk="0" hangingPunct="0">
              <a:defRPr/>
            </a:pPr>
            <a:r>
              <a:rPr lang="en-US" sz="1000" dirty="0" smtClean="0">
                <a:solidFill>
                  <a:srgbClr val="007CB7"/>
                </a:solidFill>
                <a:latin typeface="Calibri"/>
                <a:cs typeface="Times"/>
              </a:rPr>
              <a:t>© DTCC</a:t>
            </a:r>
            <a:endParaRPr lang="en-US" sz="1000" dirty="0">
              <a:solidFill>
                <a:srgbClr val="007CB7"/>
              </a:solidFill>
              <a:latin typeface="Calibri"/>
              <a:cs typeface="Times"/>
            </a:endParaRPr>
          </a:p>
        </p:txBody>
      </p:sp>
      <p:sp>
        <p:nvSpPr>
          <p:cNvPr id="11" name="Text Placeholder 10"/>
          <p:cNvSpPr txBox="1">
            <a:spLocks/>
          </p:cNvSpPr>
          <p:nvPr userDrawn="1"/>
        </p:nvSpPr>
        <p:spPr>
          <a:xfrm>
            <a:off x="290324" y="6627142"/>
            <a:ext cx="1171795" cy="153888"/>
          </a:xfrm>
          <a:prstGeom prst="rect">
            <a:avLst/>
          </a:prstGeom>
        </p:spPr>
        <p:txBody>
          <a:bodyPr vert="horz" wrap="none" lIns="0" tIns="0" rIns="0" bIns="0" anchor="ctr" anchorCtr="0">
            <a:spAutoFit/>
          </a:bodyPr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 kumimoji="0" lang="en-US" sz="1000" b="1" i="0" u="none" strike="noStrike" kern="1200" cap="none" spc="0" normalizeH="0" baseline="0" noProof="0" smtClean="0">
                <a:ln>
                  <a:noFill/>
                </a:ln>
                <a:solidFill>
                  <a:srgbClr val="4C4C4C"/>
                </a:solidFill>
                <a:effectLst/>
                <a:uLnTx/>
                <a:uFillTx/>
                <a:latin typeface="Arial" charset="0"/>
                <a:ea typeface="ヒラギノ角ゴ Pro W3" pitchFamily="1" charset="-128"/>
                <a:cs typeface="Arial"/>
              </a:defRPr>
            </a:lvl1pPr>
            <a:lvl2pPr marL="742950" indent="-28575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1800" b="0" i="0" kern="1200">
                <a:solidFill>
                  <a:schemeClr val="tx1"/>
                </a:solidFill>
                <a:latin typeface="Arial"/>
                <a:ea typeface="ヒラギノ角ゴ Pro W3" charset="-128"/>
                <a:cs typeface="Arial"/>
              </a:defRPr>
            </a:lvl2pPr>
            <a:lvl3pPr marL="1143000" indent="-22860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b="0" i="0" kern="1200">
                <a:solidFill>
                  <a:schemeClr val="tx1"/>
                </a:solidFill>
                <a:latin typeface="Arial Narrow"/>
                <a:ea typeface="ヒラギノ角ゴ Pro W3" charset="-128"/>
                <a:cs typeface="Arial Narrow"/>
              </a:defRPr>
            </a:lvl3pPr>
            <a:lvl4pPr marL="1600200" indent="-22860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b="1" i="0" kern="1200">
                <a:solidFill>
                  <a:schemeClr val="accent4"/>
                </a:solidFill>
                <a:latin typeface="Arial Narrow Bold"/>
                <a:ea typeface="ヒラギノ角ゴ Pro W3" charset="-128"/>
                <a:cs typeface="Arial Narrow Bold"/>
              </a:defRPr>
            </a:lvl4pPr>
            <a:lvl5pPr marL="1828800" indent="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1000" b="0" i="0" kern="1200">
                <a:solidFill>
                  <a:schemeClr val="tx1"/>
                </a:solidFill>
                <a:latin typeface="Arial Narrow"/>
                <a:ea typeface="ヒラギノ角ゴ Pro W3" charset="-128"/>
                <a:cs typeface="Arial Narrow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b="0" dirty="0">
                <a:solidFill>
                  <a:srgbClr val="0070C0"/>
                </a:solidFill>
                <a:latin typeface="Calibri"/>
                <a:cs typeface="Calibri" pitchFamily="34" charset="0"/>
              </a:rPr>
              <a:t>DTCC Restricted (Red) </a:t>
            </a:r>
          </a:p>
        </p:txBody>
      </p:sp>
      <p:sp>
        <p:nvSpPr>
          <p:cNvPr id="13" name="Text Placeholder 10"/>
          <p:cNvSpPr txBox="1">
            <a:spLocks/>
          </p:cNvSpPr>
          <p:nvPr userDrawn="1"/>
        </p:nvSpPr>
        <p:spPr>
          <a:xfrm>
            <a:off x="1846895" y="6627142"/>
            <a:ext cx="5450210" cy="153888"/>
          </a:xfrm>
          <a:prstGeom prst="rect">
            <a:avLst/>
          </a:prstGeom>
        </p:spPr>
        <p:txBody>
          <a:bodyPr vert="horz" wrap="none" lIns="0" tIns="0" rIns="0" bIns="0" anchor="ctr" anchorCtr="0">
            <a:spAutoFit/>
          </a:bodyPr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 kumimoji="0" lang="en-US" sz="1000" b="1" i="0" u="none" strike="noStrike" kern="1200" cap="none" spc="0" normalizeH="0" baseline="0" noProof="0" smtClean="0">
                <a:ln>
                  <a:noFill/>
                </a:ln>
                <a:solidFill>
                  <a:srgbClr val="4C4C4C"/>
                </a:solidFill>
                <a:effectLst/>
                <a:uLnTx/>
                <a:uFillTx/>
                <a:latin typeface="Arial" charset="0"/>
                <a:ea typeface="ヒラギノ角ゴ Pro W3" pitchFamily="1" charset="-128"/>
                <a:cs typeface="Arial"/>
              </a:defRPr>
            </a:lvl1pPr>
            <a:lvl2pPr marL="742950" indent="-28575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1800" b="0" i="0" kern="1200">
                <a:solidFill>
                  <a:schemeClr val="tx1"/>
                </a:solidFill>
                <a:latin typeface="Arial"/>
                <a:ea typeface="ヒラギノ角ゴ Pro W3" charset="-128"/>
                <a:cs typeface="Arial"/>
              </a:defRPr>
            </a:lvl2pPr>
            <a:lvl3pPr marL="1143000" indent="-22860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b="0" i="0" kern="1200">
                <a:solidFill>
                  <a:schemeClr val="tx1"/>
                </a:solidFill>
                <a:latin typeface="Arial Narrow"/>
                <a:ea typeface="ヒラギノ角ゴ Pro W3" charset="-128"/>
                <a:cs typeface="Arial Narrow"/>
              </a:defRPr>
            </a:lvl3pPr>
            <a:lvl4pPr marL="1600200" indent="-22860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b="1" i="0" kern="1200">
                <a:solidFill>
                  <a:schemeClr val="accent4"/>
                </a:solidFill>
                <a:latin typeface="Arial Narrow Bold"/>
                <a:ea typeface="ヒラギノ角ゴ Pro W3" charset="-128"/>
                <a:cs typeface="Arial Narrow Bold"/>
              </a:defRPr>
            </a:lvl4pPr>
            <a:lvl5pPr marL="1828800" indent="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1000" b="0" i="0" kern="1200">
                <a:solidFill>
                  <a:schemeClr val="tx1"/>
                </a:solidFill>
                <a:latin typeface="Arial Narrow"/>
                <a:ea typeface="ヒラギノ角ゴ Pro W3" charset="-128"/>
                <a:cs typeface="Arial Narrow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b="0" dirty="0">
                <a:solidFill>
                  <a:srgbClr val="0070C0"/>
                </a:solidFill>
                <a:latin typeface="Calibri"/>
                <a:cs typeface="Calibri" pitchFamily="34" charset="0"/>
              </a:rPr>
              <a:t>Confidential Treatment Requested by DTCC/DTC/NSCC/FICC Pursuant to the Freedom of Information Act</a:t>
            </a:r>
          </a:p>
        </p:txBody>
      </p:sp>
    </p:spTree>
    <p:extLst>
      <p:ext uri="{BB962C8B-B14F-4D97-AF65-F5344CB8AC3E}">
        <p14:creationId xmlns:p14="http://schemas.microsoft.com/office/powerpoint/2010/main" val="39359281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2" r:id="rId1"/>
    <p:sldLayoutId id="2147483794" r:id="rId2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457200" rtl="0" fontAlgn="base">
        <a:spcBef>
          <a:spcPct val="0"/>
        </a:spcBef>
        <a:spcAft>
          <a:spcPct val="0"/>
        </a:spcAft>
        <a:defRPr sz="3600" b="0" i="0" kern="1200">
          <a:solidFill>
            <a:schemeClr val="accent6"/>
          </a:solidFill>
          <a:latin typeface="Calibri" pitchFamily="34" charset="0"/>
          <a:ea typeface="ヒラギノ角ゴ Pro W3" charset="-128"/>
          <a:cs typeface="Calibri" pitchFamily="34" charset="0"/>
        </a:defRPr>
      </a:lvl1pPr>
      <a:lvl2pPr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2pPr>
      <a:lvl3pPr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3pPr>
      <a:lvl4pPr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4pPr>
      <a:lvl5pPr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5pPr>
      <a:lvl6pPr marL="457200"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6pPr>
      <a:lvl7pPr marL="914400"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7pPr>
      <a:lvl8pPr marL="1371600"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8pPr>
      <a:lvl9pPr marL="1828800"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9pPr>
    </p:titleStyle>
    <p:bodyStyle>
      <a:lvl1pPr marL="342900" indent="-342900" algn="l" defTabSz="457200" rtl="0" fontAlgn="base">
        <a:spcBef>
          <a:spcPct val="20000"/>
        </a:spcBef>
        <a:spcAft>
          <a:spcPct val="0"/>
        </a:spcAft>
        <a:buFont typeface="Arial" charset="0"/>
        <a:buChar char="•"/>
        <a:defRPr sz="2000" b="0" i="0" kern="1200">
          <a:solidFill>
            <a:schemeClr val="tx1"/>
          </a:solidFill>
          <a:latin typeface="Calibri" pitchFamily="34" charset="0"/>
          <a:ea typeface="ヒラギノ角ゴ Pro W3" charset="-128"/>
          <a:cs typeface="Calibri" pitchFamily="34" charset="0"/>
        </a:defRPr>
      </a:lvl1pPr>
      <a:lvl2pPr marL="742950" indent="-285750" algn="l" defTabSz="457200" rtl="0" fontAlgn="base">
        <a:spcBef>
          <a:spcPct val="20000"/>
        </a:spcBef>
        <a:spcAft>
          <a:spcPct val="0"/>
        </a:spcAft>
        <a:buFont typeface="Arial" charset="0"/>
        <a:buChar char="–"/>
        <a:defRPr sz="1800" b="0" i="0" kern="1200">
          <a:solidFill>
            <a:schemeClr val="tx1"/>
          </a:solidFill>
          <a:latin typeface="Calibri" pitchFamily="34" charset="0"/>
          <a:ea typeface="ヒラギノ角ゴ Pro W3" charset="-128"/>
          <a:cs typeface="Calibri" pitchFamily="34" charset="0"/>
        </a:defRPr>
      </a:lvl2pPr>
      <a:lvl3pPr marL="11430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•"/>
        <a:defRPr sz="2400" b="0" i="0" kern="1200">
          <a:solidFill>
            <a:schemeClr val="tx1"/>
          </a:solidFill>
          <a:latin typeface="Arial Narrow"/>
          <a:ea typeface="ヒラギノ角ゴ Pro W3" charset="-128"/>
          <a:cs typeface="Arial Narrow"/>
        </a:defRPr>
      </a:lvl3pPr>
      <a:lvl4pPr marL="16002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–"/>
        <a:defRPr sz="2000" b="1" i="0" kern="1200">
          <a:solidFill>
            <a:schemeClr val="accent4"/>
          </a:solidFill>
          <a:latin typeface="Arial Narrow Bold"/>
          <a:ea typeface="ヒラギノ角ゴ Pro W3" charset="-128"/>
          <a:cs typeface="Arial Narrow Bold"/>
        </a:defRPr>
      </a:lvl4pPr>
      <a:lvl5pPr marL="20574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»"/>
        <a:defRPr sz="2000" b="0" i="0" kern="1200">
          <a:solidFill>
            <a:schemeClr val="tx1"/>
          </a:solidFill>
          <a:latin typeface="Arial Narrow"/>
          <a:ea typeface="ヒラギノ角ゴ Pro W3" charset="-128"/>
          <a:cs typeface="Arial Narrow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lide_BKGRND_Corp1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82" y="-30802"/>
            <a:ext cx="9139418" cy="6858000"/>
          </a:xfrm>
          <a:prstGeom prst="rect">
            <a:avLst/>
          </a:prstGeom>
        </p:spPr>
      </p:pic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</a:t>
            </a:r>
            <a:r>
              <a:rPr lang="en-US" dirty="0" smtClean="0"/>
              <a:t>level</a:t>
            </a:r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914400"/>
          </a:xfrm>
          <a:prstGeom prst="rect">
            <a:avLst/>
          </a:prstGeom>
          <a:solidFill>
            <a:srgbClr val="FFFFFF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cxnSp>
        <p:nvCxnSpPr>
          <p:cNvPr id="10" name="Straight Connector 9"/>
          <p:cNvCxnSpPr/>
          <p:nvPr/>
        </p:nvCxnSpPr>
        <p:spPr>
          <a:xfrm>
            <a:off x="0" y="919163"/>
            <a:ext cx="9144000" cy="1587"/>
          </a:xfrm>
          <a:prstGeom prst="line">
            <a:avLst/>
          </a:prstGeom>
          <a:ln w="38100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33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141288"/>
            <a:ext cx="7945438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874111" y="6627142"/>
            <a:ext cx="150682" cy="153888"/>
          </a:xfrm>
          <a:prstGeom prst="rect">
            <a:avLst/>
          </a:prstGeom>
          <a:noFill/>
          <a:ln>
            <a:noFill/>
          </a:ln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spAutoFit/>
          </a:bodyPr>
          <a:lstStyle>
            <a:lvl1pPr algn="ctr">
              <a:defRPr sz="1000" b="0">
                <a:solidFill>
                  <a:srgbClr val="3798D2"/>
                </a:solidFill>
                <a:latin typeface="+mn-lt"/>
                <a:ea typeface="Times" charset="0"/>
                <a:cs typeface="Times"/>
              </a:defRPr>
            </a:lvl1pPr>
          </a:lstStyle>
          <a:p>
            <a:fld id="{32B77A99-F7CF-5846-AD73-A439EF31F06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ext Box 7"/>
          <p:cNvSpPr txBox="1">
            <a:spLocks noChangeArrowheads="1"/>
          </p:cNvSpPr>
          <p:nvPr/>
        </p:nvSpPr>
        <p:spPr bwMode="auto">
          <a:xfrm>
            <a:off x="8098312" y="6627142"/>
            <a:ext cx="415177" cy="153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0" tIns="0" rIns="0" bIns="0" anchor="ctr" anchorCtr="0">
            <a:prstTxWarp prst="textNoShape">
              <a:avLst/>
            </a:prstTxWarp>
            <a:spAutoFit/>
          </a:bodyPr>
          <a:lstStyle/>
          <a:p>
            <a:pPr algn="ctr" eaLnBrk="0" hangingPunct="0">
              <a:defRPr/>
            </a:pPr>
            <a:r>
              <a:rPr lang="en-US" sz="1000" dirty="0" smtClean="0">
                <a:solidFill>
                  <a:srgbClr val="007CB7"/>
                </a:solidFill>
                <a:latin typeface="Calibri"/>
                <a:cs typeface="Times"/>
              </a:rPr>
              <a:t>© DTCC</a:t>
            </a:r>
            <a:endParaRPr lang="en-US" sz="1000" dirty="0">
              <a:solidFill>
                <a:srgbClr val="007CB7"/>
              </a:solidFill>
              <a:latin typeface="Calibri"/>
              <a:cs typeface="Times"/>
            </a:endParaRPr>
          </a:p>
        </p:txBody>
      </p:sp>
      <p:sp>
        <p:nvSpPr>
          <p:cNvPr id="11" name="Text Placeholder 10"/>
          <p:cNvSpPr txBox="1">
            <a:spLocks/>
          </p:cNvSpPr>
          <p:nvPr userDrawn="1"/>
        </p:nvSpPr>
        <p:spPr>
          <a:xfrm>
            <a:off x="290324" y="6627142"/>
            <a:ext cx="1171795" cy="153888"/>
          </a:xfrm>
          <a:prstGeom prst="rect">
            <a:avLst/>
          </a:prstGeom>
        </p:spPr>
        <p:txBody>
          <a:bodyPr vert="horz" wrap="none" lIns="0" tIns="0" rIns="0" bIns="0" anchor="ctr" anchorCtr="0">
            <a:spAutoFit/>
          </a:bodyPr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 kumimoji="0" lang="en-US" sz="1000" b="1" i="0" u="none" strike="noStrike" kern="1200" cap="none" spc="0" normalizeH="0" baseline="0" noProof="0" smtClean="0">
                <a:ln>
                  <a:noFill/>
                </a:ln>
                <a:solidFill>
                  <a:srgbClr val="4C4C4C"/>
                </a:solidFill>
                <a:effectLst/>
                <a:uLnTx/>
                <a:uFillTx/>
                <a:latin typeface="Arial" charset="0"/>
                <a:ea typeface="ヒラギノ角ゴ Pro W3" pitchFamily="1" charset="-128"/>
                <a:cs typeface="Arial"/>
              </a:defRPr>
            </a:lvl1pPr>
            <a:lvl2pPr marL="742950" indent="-28575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1800" b="0" i="0" kern="1200">
                <a:solidFill>
                  <a:schemeClr val="tx1"/>
                </a:solidFill>
                <a:latin typeface="Arial"/>
                <a:ea typeface="ヒラギノ角ゴ Pro W3" charset="-128"/>
                <a:cs typeface="Arial"/>
              </a:defRPr>
            </a:lvl2pPr>
            <a:lvl3pPr marL="1143000" indent="-22860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b="0" i="0" kern="1200">
                <a:solidFill>
                  <a:schemeClr val="tx1"/>
                </a:solidFill>
                <a:latin typeface="Arial Narrow"/>
                <a:ea typeface="ヒラギノ角ゴ Pro W3" charset="-128"/>
                <a:cs typeface="Arial Narrow"/>
              </a:defRPr>
            </a:lvl3pPr>
            <a:lvl4pPr marL="1600200" indent="-22860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b="1" i="0" kern="1200">
                <a:solidFill>
                  <a:schemeClr val="accent4"/>
                </a:solidFill>
                <a:latin typeface="Arial Narrow Bold"/>
                <a:ea typeface="ヒラギノ角ゴ Pro W3" charset="-128"/>
                <a:cs typeface="Arial Narrow Bold"/>
              </a:defRPr>
            </a:lvl4pPr>
            <a:lvl5pPr marL="1828800" indent="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1000" b="0" i="0" kern="1200">
                <a:solidFill>
                  <a:schemeClr val="tx1"/>
                </a:solidFill>
                <a:latin typeface="Arial Narrow"/>
                <a:ea typeface="ヒラギノ角ゴ Pro W3" charset="-128"/>
                <a:cs typeface="Arial Narrow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b="0" dirty="0">
                <a:solidFill>
                  <a:srgbClr val="0070C0"/>
                </a:solidFill>
                <a:latin typeface="Calibri"/>
                <a:cs typeface="Calibri" pitchFamily="34" charset="0"/>
              </a:rPr>
              <a:t>DTCC Restricted (Red) </a:t>
            </a:r>
          </a:p>
        </p:txBody>
      </p:sp>
      <p:sp>
        <p:nvSpPr>
          <p:cNvPr id="13" name="Text Placeholder 10"/>
          <p:cNvSpPr txBox="1">
            <a:spLocks/>
          </p:cNvSpPr>
          <p:nvPr userDrawn="1"/>
        </p:nvSpPr>
        <p:spPr>
          <a:xfrm>
            <a:off x="1846895" y="6627142"/>
            <a:ext cx="5450210" cy="153888"/>
          </a:xfrm>
          <a:prstGeom prst="rect">
            <a:avLst/>
          </a:prstGeom>
        </p:spPr>
        <p:txBody>
          <a:bodyPr vert="horz" wrap="none" lIns="0" tIns="0" rIns="0" bIns="0" anchor="ctr" anchorCtr="0">
            <a:spAutoFit/>
          </a:bodyPr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 kumimoji="0" lang="en-US" sz="1000" b="1" i="0" u="none" strike="noStrike" kern="1200" cap="none" spc="0" normalizeH="0" baseline="0" noProof="0" smtClean="0">
                <a:ln>
                  <a:noFill/>
                </a:ln>
                <a:solidFill>
                  <a:srgbClr val="4C4C4C"/>
                </a:solidFill>
                <a:effectLst/>
                <a:uLnTx/>
                <a:uFillTx/>
                <a:latin typeface="Arial" charset="0"/>
                <a:ea typeface="ヒラギノ角ゴ Pro W3" pitchFamily="1" charset="-128"/>
                <a:cs typeface="Arial"/>
              </a:defRPr>
            </a:lvl1pPr>
            <a:lvl2pPr marL="742950" indent="-28575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1800" b="0" i="0" kern="1200">
                <a:solidFill>
                  <a:schemeClr val="tx1"/>
                </a:solidFill>
                <a:latin typeface="Arial"/>
                <a:ea typeface="ヒラギノ角ゴ Pro W3" charset="-128"/>
                <a:cs typeface="Arial"/>
              </a:defRPr>
            </a:lvl2pPr>
            <a:lvl3pPr marL="1143000" indent="-22860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b="0" i="0" kern="1200">
                <a:solidFill>
                  <a:schemeClr val="tx1"/>
                </a:solidFill>
                <a:latin typeface="Arial Narrow"/>
                <a:ea typeface="ヒラギノ角ゴ Pro W3" charset="-128"/>
                <a:cs typeface="Arial Narrow"/>
              </a:defRPr>
            </a:lvl3pPr>
            <a:lvl4pPr marL="1600200" indent="-22860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b="1" i="0" kern="1200">
                <a:solidFill>
                  <a:schemeClr val="accent4"/>
                </a:solidFill>
                <a:latin typeface="Arial Narrow Bold"/>
                <a:ea typeface="ヒラギノ角ゴ Pro W3" charset="-128"/>
                <a:cs typeface="Arial Narrow Bold"/>
              </a:defRPr>
            </a:lvl4pPr>
            <a:lvl5pPr marL="1828800" indent="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1000" b="0" i="0" kern="1200">
                <a:solidFill>
                  <a:schemeClr val="tx1"/>
                </a:solidFill>
                <a:latin typeface="Arial Narrow"/>
                <a:ea typeface="ヒラギノ角ゴ Pro W3" charset="-128"/>
                <a:cs typeface="Arial Narrow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b="0" dirty="0">
                <a:solidFill>
                  <a:srgbClr val="0070C0"/>
                </a:solidFill>
                <a:latin typeface="Calibri"/>
                <a:cs typeface="Calibri" pitchFamily="34" charset="0"/>
              </a:rPr>
              <a:t>Confidential Treatment Requested by DTCC/DTC/NSCC/FICC Pursuant to the Freedom of Information Act</a:t>
            </a:r>
          </a:p>
        </p:txBody>
      </p:sp>
    </p:spTree>
    <p:extLst>
      <p:ext uri="{BB962C8B-B14F-4D97-AF65-F5344CB8AC3E}">
        <p14:creationId xmlns:p14="http://schemas.microsoft.com/office/powerpoint/2010/main" val="42709424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6" r:id="rId1"/>
    <p:sldLayoutId id="2147483798" r:id="rId2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457200" rtl="0" fontAlgn="base">
        <a:spcBef>
          <a:spcPct val="0"/>
        </a:spcBef>
        <a:spcAft>
          <a:spcPct val="0"/>
        </a:spcAft>
        <a:defRPr sz="3600" b="0" i="0" kern="1200">
          <a:solidFill>
            <a:schemeClr val="accent6"/>
          </a:solidFill>
          <a:latin typeface="Calibri" pitchFamily="34" charset="0"/>
          <a:ea typeface="ヒラギノ角ゴ Pro W3" charset="-128"/>
          <a:cs typeface="Calibri" pitchFamily="34" charset="0"/>
        </a:defRPr>
      </a:lvl1pPr>
      <a:lvl2pPr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2pPr>
      <a:lvl3pPr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3pPr>
      <a:lvl4pPr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4pPr>
      <a:lvl5pPr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5pPr>
      <a:lvl6pPr marL="457200"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6pPr>
      <a:lvl7pPr marL="914400"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7pPr>
      <a:lvl8pPr marL="1371600"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8pPr>
      <a:lvl9pPr marL="1828800"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9pPr>
    </p:titleStyle>
    <p:bodyStyle>
      <a:lvl1pPr marL="342900" indent="-342900" algn="l" defTabSz="457200" rtl="0" fontAlgn="base">
        <a:spcBef>
          <a:spcPct val="20000"/>
        </a:spcBef>
        <a:spcAft>
          <a:spcPct val="0"/>
        </a:spcAft>
        <a:buFont typeface="Arial" charset="0"/>
        <a:buChar char="•"/>
        <a:defRPr sz="2000" b="0" i="0" kern="1200">
          <a:solidFill>
            <a:schemeClr val="tx1"/>
          </a:solidFill>
          <a:latin typeface="Calibri" pitchFamily="34" charset="0"/>
          <a:ea typeface="ヒラギノ角ゴ Pro W3" charset="-128"/>
          <a:cs typeface="Calibri" pitchFamily="34" charset="0"/>
        </a:defRPr>
      </a:lvl1pPr>
      <a:lvl2pPr marL="742950" indent="-285750" algn="l" defTabSz="457200" rtl="0" fontAlgn="base">
        <a:spcBef>
          <a:spcPct val="20000"/>
        </a:spcBef>
        <a:spcAft>
          <a:spcPct val="0"/>
        </a:spcAft>
        <a:buFont typeface="Arial" charset="0"/>
        <a:buChar char="–"/>
        <a:defRPr sz="1800" b="0" i="0" kern="1200">
          <a:solidFill>
            <a:schemeClr val="tx1"/>
          </a:solidFill>
          <a:latin typeface="Calibri" pitchFamily="34" charset="0"/>
          <a:ea typeface="ヒラギノ角ゴ Pro W3" charset="-128"/>
          <a:cs typeface="Calibri" pitchFamily="34" charset="0"/>
        </a:defRPr>
      </a:lvl2pPr>
      <a:lvl3pPr marL="11430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•"/>
        <a:defRPr sz="2400" b="0" i="0" kern="1200">
          <a:solidFill>
            <a:schemeClr val="tx1"/>
          </a:solidFill>
          <a:latin typeface="Arial Narrow"/>
          <a:ea typeface="ヒラギノ角ゴ Pro W3" charset="-128"/>
          <a:cs typeface="Arial Narrow"/>
        </a:defRPr>
      </a:lvl3pPr>
      <a:lvl4pPr marL="16002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–"/>
        <a:defRPr sz="2000" b="1" i="0" kern="1200">
          <a:solidFill>
            <a:schemeClr val="accent4"/>
          </a:solidFill>
          <a:latin typeface="Arial Narrow Bold"/>
          <a:ea typeface="ヒラギノ角ゴ Pro W3" charset="-128"/>
          <a:cs typeface="Arial Narrow Bold"/>
        </a:defRPr>
      </a:lvl4pPr>
      <a:lvl5pPr marL="20574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»"/>
        <a:defRPr sz="2000" b="0" i="0" kern="1200">
          <a:solidFill>
            <a:schemeClr val="tx1"/>
          </a:solidFill>
          <a:latin typeface="Arial Narrow"/>
          <a:ea typeface="ヒラギノ角ゴ Pro W3" charset="-128"/>
          <a:cs typeface="Arial Narrow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lide_BKGRND_Corp1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82" y="-30802"/>
            <a:ext cx="9139418" cy="6858000"/>
          </a:xfrm>
          <a:prstGeom prst="rect">
            <a:avLst/>
          </a:prstGeom>
        </p:spPr>
      </p:pic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</a:t>
            </a:r>
            <a:r>
              <a:rPr lang="en-US" dirty="0" smtClean="0"/>
              <a:t>level</a:t>
            </a:r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914400"/>
          </a:xfrm>
          <a:prstGeom prst="rect">
            <a:avLst/>
          </a:prstGeom>
          <a:solidFill>
            <a:srgbClr val="FFFFFF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cxnSp>
        <p:nvCxnSpPr>
          <p:cNvPr id="10" name="Straight Connector 9"/>
          <p:cNvCxnSpPr/>
          <p:nvPr/>
        </p:nvCxnSpPr>
        <p:spPr>
          <a:xfrm>
            <a:off x="0" y="919163"/>
            <a:ext cx="9144000" cy="1587"/>
          </a:xfrm>
          <a:prstGeom prst="line">
            <a:avLst/>
          </a:prstGeom>
          <a:ln w="38100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33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141288"/>
            <a:ext cx="7945438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874111" y="6627142"/>
            <a:ext cx="150682" cy="153888"/>
          </a:xfrm>
          <a:prstGeom prst="rect">
            <a:avLst/>
          </a:prstGeom>
          <a:noFill/>
          <a:ln>
            <a:noFill/>
          </a:ln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spAutoFit/>
          </a:bodyPr>
          <a:lstStyle>
            <a:lvl1pPr algn="ctr">
              <a:defRPr sz="1000" b="0">
                <a:solidFill>
                  <a:srgbClr val="3798D2"/>
                </a:solidFill>
                <a:latin typeface="+mn-lt"/>
                <a:ea typeface="Times" charset="0"/>
                <a:cs typeface="Times"/>
              </a:defRPr>
            </a:lvl1pPr>
          </a:lstStyle>
          <a:p>
            <a:fld id="{32B77A99-F7CF-5846-AD73-A439EF31F06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ext Box 7"/>
          <p:cNvSpPr txBox="1">
            <a:spLocks noChangeArrowheads="1"/>
          </p:cNvSpPr>
          <p:nvPr/>
        </p:nvSpPr>
        <p:spPr bwMode="auto">
          <a:xfrm>
            <a:off x="8098312" y="6627142"/>
            <a:ext cx="415177" cy="153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0" tIns="0" rIns="0" bIns="0" anchor="ctr" anchorCtr="0">
            <a:prstTxWarp prst="textNoShape">
              <a:avLst/>
            </a:prstTxWarp>
            <a:spAutoFit/>
          </a:bodyPr>
          <a:lstStyle/>
          <a:p>
            <a:pPr algn="ctr" eaLnBrk="0" hangingPunct="0">
              <a:defRPr/>
            </a:pPr>
            <a:r>
              <a:rPr lang="en-US" sz="1000" dirty="0" smtClean="0">
                <a:solidFill>
                  <a:srgbClr val="007CB7"/>
                </a:solidFill>
                <a:latin typeface="Calibri"/>
                <a:cs typeface="Times"/>
              </a:rPr>
              <a:t>© DTCC</a:t>
            </a:r>
            <a:endParaRPr lang="en-US" sz="1000" dirty="0">
              <a:solidFill>
                <a:srgbClr val="007CB7"/>
              </a:solidFill>
              <a:latin typeface="Calibri"/>
              <a:cs typeface="Times"/>
            </a:endParaRPr>
          </a:p>
        </p:txBody>
      </p:sp>
      <p:sp>
        <p:nvSpPr>
          <p:cNvPr id="11" name="Text Placeholder 10"/>
          <p:cNvSpPr txBox="1">
            <a:spLocks/>
          </p:cNvSpPr>
          <p:nvPr userDrawn="1"/>
        </p:nvSpPr>
        <p:spPr>
          <a:xfrm>
            <a:off x="290324" y="6627142"/>
            <a:ext cx="1171795" cy="153888"/>
          </a:xfrm>
          <a:prstGeom prst="rect">
            <a:avLst/>
          </a:prstGeom>
        </p:spPr>
        <p:txBody>
          <a:bodyPr vert="horz" wrap="none" lIns="0" tIns="0" rIns="0" bIns="0" anchor="ctr" anchorCtr="0">
            <a:spAutoFit/>
          </a:bodyPr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 kumimoji="0" lang="en-US" sz="1000" b="1" i="0" u="none" strike="noStrike" kern="1200" cap="none" spc="0" normalizeH="0" baseline="0" noProof="0" smtClean="0">
                <a:ln>
                  <a:noFill/>
                </a:ln>
                <a:solidFill>
                  <a:srgbClr val="4C4C4C"/>
                </a:solidFill>
                <a:effectLst/>
                <a:uLnTx/>
                <a:uFillTx/>
                <a:latin typeface="Arial" charset="0"/>
                <a:ea typeface="ヒラギノ角ゴ Pro W3" pitchFamily="1" charset="-128"/>
                <a:cs typeface="Arial"/>
              </a:defRPr>
            </a:lvl1pPr>
            <a:lvl2pPr marL="742950" indent="-28575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1800" b="0" i="0" kern="1200">
                <a:solidFill>
                  <a:schemeClr val="tx1"/>
                </a:solidFill>
                <a:latin typeface="Arial"/>
                <a:ea typeface="ヒラギノ角ゴ Pro W3" charset="-128"/>
                <a:cs typeface="Arial"/>
              </a:defRPr>
            </a:lvl2pPr>
            <a:lvl3pPr marL="1143000" indent="-22860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b="0" i="0" kern="1200">
                <a:solidFill>
                  <a:schemeClr val="tx1"/>
                </a:solidFill>
                <a:latin typeface="Arial Narrow"/>
                <a:ea typeface="ヒラギノ角ゴ Pro W3" charset="-128"/>
                <a:cs typeface="Arial Narrow"/>
              </a:defRPr>
            </a:lvl3pPr>
            <a:lvl4pPr marL="1600200" indent="-22860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b="1" i="0" kern="1200">
                <a:solidFill>
                  <a:schemeClr val="accent4"/>
                </a:solidFill>
                <a:latin typeface="Arial Narrow Bold"/>
                <a:ea typeface="ヒラギノ角ゴ Pro W3" charset="-128"/>
                <a:cs typeface="Arial Narrow Bold"/>
              </a:defRPr>
            </a:lvl4pPr>
            <a:lvl5pPr marL="1828800" indent="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1000" b="0" i="0" kern="1200">
                <a:solidFill>
                  <a:schemeClr val="tx1"/>
                </a:solidFill>
                <a:latin typeface="Arial Narrow"/>
                <a:ea typeface="ヒラギノ角ゴ Pro W3" charset="-128"/>
                <a:cs typeface="Arial Narrow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b="0" dirty="0">
                <a:solidFill>
                  <a:srgbClr val="0070C0"/>
                </a:solidFill>
                <a:latin typeface="Calibri"/>
                <a:cs typeface="Calibri" pitchFamily="34" charset="0"/>
              </a:rPr>
              <a:t>DTCC Restricted (Red) </a:t>
            </a:r>
          </a:p>
        </p:txBody>
      </p:sp>
      <p:sp>
        <p:nvSpPr>
          <p:cNvPr id="13" name="Text Placeholder 10"/>
          <p:cNvSpPr txBox="1">
            <a:spLocks/>
          </p:cNvSpPr>
          <p:nvPr userDrawn="1"/>
        </p:nvSpPr>
        <p:spPr>
          <a:xfrm>
            <a:off x="1846895" y="6627142"/>
            <a:ext cx="5450210" cy="153888"/>
          </a:xfrm>
          <a:prstGeom prst="rect">
            <a:avLst/>
          </a:prstGeom>
        </p:spPr>
        <p:txBody>
          <a:bodyPr vert="horz" wrap="none" lIns="0" tIns="0" rIns="0" bIns="0" anchor="ctr" anchorCtr="0">
            <a:spAutoFit/>
          </a:bodyPr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 kumimoji="0" lang="en-US" sz="1000" b="1" i="0" u="none" strike="noStrike" kern="1200" cap="none" spc="0" normalizeH="0" baseline="0" noProof="0" smtClean="0">
                <a:ln>
                  <a:noFill/>
                </a:ln>
                <a:solidFill>
                  <a:srgbClr val="4C4C4C"/>
                </a:solidFill>
                <a:effectLst/>
                <a:uLnTx/>
                <a:uFillTx/>
                <a:latin typeface="Arial" charset="0"/>
                <a:ea typeface="ヒラギノ角ゴ Pro W3" pitchFamily="1" charset="-128"/>
                <a:cs typeface="Arial"/>
              </a:defRPr>
            </a:lvl1pPr>
            <a:lvl2pPr marL="742950" indent="-28575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1800" b="0" i="0" kern="1200">
                <a:solidFill>
                  <a:schemeClr val="tx1"/>
                </a:solidFill>
                <a:latin typeface="Arial"/>
                <a:ea typeface="ヒラギノ角ゴ Pro W3" charset="-128"/>
                <a:cs typeface="Arial"/>
              </a:defRPr>
            </a:lvl2pPr>
            <a:lvl3pPr marL="1143000" indent="-22860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b="0" i="0" kern="1200">
                <a:solidFill>
                  <a:schemeClr val="tx1"/>
                </a:solidFill>
                <a:latin typeface="Arial Narrow"/>
                <a:ea typeface="ヒラギノ角ゴ Pro W3" charset="-128"/>
                <a:cs typeface="Arial Narrow"/>
              </a:defRPr>
            </a:lvl3pPr>
            <a:lvl4pPr marL="1600200" indent="-22860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b="1" i="0" kern="1200">
                <a:solidFill>
                  <a:schemeClr val="accent4"/>
                </a:solidFill>
                <a:latin typeface="Arial Narrow Bold"/>
                <a:ea typeface="ヒラギノ角ゴ Pro W3" charset="-128"/>
                <a:cs typeface="Arial Narrow Bold"/>
              </a:defRPr>
            </a:lvl4pPr>
            <a:lvl5pPr marL="1828800" indent="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1000" b="0" i="0" kern="1200">
                <a:solidFill>
                  <a:schemeClr val="tx1"/>
                </a:solidFill>
                <a:latin typeface="Arial Narrow"/>
                <a:ea typeface="ヒラギノ角ゴ Pro W3" charset="-128"/>
                <a:cs typeface="Arial Narrow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b="0" dirty="0">
                <a:solidFill>
                  <a:srgbClr val="0070C0"/>
                </a:solidFill>
                <a:latin typeface="Calibri"/>
                <a:cs typeface="Calibri" pitchFamily="34" charset="0"/>
              </a:rPr>
              <a:t>Confidential Treatment Requested by DTCC/DTC/NSCC/FICC Pursuant to the Freedom of Information Act</a:t>
            </a:r>
          </a:p>
        </p:txBody>
      </p:sp>
    </p:spTree>
    <p:extLst>
      <p:ext uri="{BB962C8B-B14F-4D97-AF65-F5344CB8AC3E}">
        <p14:creationId xmlns:p14="http://schemas.microsoft.com/office/powerpoint/2010/main" val="1907039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0" r:id="rId1"/>
    <p:sldLayoutId id="2147483802" r:id="rId2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457200" rtl="0" fontAlgn="base">
        <a:spcBef>
          <a:spcPct val="0"/>
        </a:spcBef>
        <a:spcAft>
          <a:spcPct val="0"/>
        </a:spcAft>
        <a:defRPr sz="3600" b="0" i="0" kern="1200">
          <a:solidFill>
            <a:schemeClr val="accent6"/>
          </a:solidFill>
          <a:latin typeface="Calibri" pitchFamily="34" charset="0"/>
          <a:ea typeface="ヒラギノ角ゴ Pro W3" charset="-128"/>
          <a:cs typeface="Calibri" pitchFamily="34" charset="0"/>
        </a:defRPr>
      </a:lvl1pPr>
      <a:lvl2pPr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2pPr>
      <a:lvl3pPr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3pPr>
      <a:lvl4pPr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4pPr>
      <a:lvl5pPr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5pPr>
      <a:lvl6pPr marL="457200"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6pPr>
      <a:lvl7pPr marL="914400"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7pPr>
      <a:lvl8pPr marL="1371600"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8pPr>
      <a:lvl9pPr marL="1828800"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9pPr>
    </p:titleStyle>
    <p:bodyStyle>
      <a:lvl1pPr marL="342900" indent="-342900" algn="l" defTabSz="457200" rtl="0" fontAlgn="base">
        <a:spcBef>
          <a:spcPct val="20000"/>
        </a:spcBef>
        <a:spcAft>
          <a:spcPct val="0"/>
        </a:spcAft>
        <a:buFont typeface="Arial" charset="0"/>
        <a:buChar char="•"/>
        <a:defRPr sz="2000" b="0" i="0" kern="1200">
          <a:solidFill>
            <a:schemeClr val="tx1"/>
          </a:solidFill>
          <a:latin typeface="Calibri" pitchFamily="34" charset="0"/>
          <a:ea typeface="ヒラギノ角ゴ Pro W3" charset="-128"/>
          <a:cs typeface="Calibri" pitchFamily="34" charset="0"/>
        </a:defRPr>
      </a:lvl1pPr>
      <a:lvl2pPr marL="742950" indent="-285750" algn="l" defTabSz="457200" rtl="0" fontAlgn="base">
        <a:spcBef>
          <a:spcPct val="20000"/>
        </a:spcBef>
        <a:spcAft>
          <a:spcPct val="0"/>
        </a:spcAft>
        <a:buFont typeface="Arial" charset="0"/>
        <a:buChar char="–"/>
        <a:defRPr sz="1800" b="0" i="0" kern="1200">
          <a:solidFill>
            <a:schemeClr val="tx1"/>
          </a:solidFill>
          <a:latin typeface="Calibri" pitchFamily="34" charset="0"/>
          <a:ea typeface="ヒラギノ角ゴ Pro W3" charset="-128"/>
          <a:cs typeface="Calibri" pitchFamily="34" charset="0"/>
        </a:defRPr>
      </a:lvl2pPr>
      <a:lvl3pPr marL="11430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•"/>
        <a:defRPr sz="2400" b="0" i="0" kern="1200">
          <a:solidFill>
            <a:schemeClr val="tx1"/>
          </a:solidFill>
          <a:latin typeface="Arial Narrow"/>
          <a:ea typeface="ヒラギノ角ゴ Pro W3" charset="-128"/>
          <a:cs typeface="Arial Narrow"/>
        </a:defRPr>
      </a:lvl3pPr>
      <a:lvl4pPr marL="16002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–"/>
        <a:defRPr sz="2000" b="1" i="0" kern="1200">
          <a:solidFill>
            <a:schemeClr val="accent4"/>
          </a:solidFill>
          <a:latin typeface="Arial Narrow Bold"/>
          <a:ea typeface="ヒラギノ角ゴ Pro W3" charset="-128"/>
          <a:cs typeface="Arial Narrow Bold"/>
        </a:defRPr>
      </a:lvl4pPr>
      <a:lvl5pPr marL="20574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»"/>
        <a:defRPr sz="2000" b="0" i="0" kern="1200">
          <a:solidFill>
            <a:schemeClr val="tx1"/>
          </a:solidFill>
          <a:latin typeface="Arial Narrow"/>
          <a:ea typeface="ヒラギノ角ゴ Pro W3" charset="-128"/>
          <a:cs typeface="Arial Narrow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lide_BKGRND_Corp1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82" y="-30802"/>
            <a:ext cx="9139418" cy="6858000"/>
          </a:xfrm>
          <a:prstGeom prst="rect">
            <a:avLst/>
          </a:prstGeom>
        </p:spPr>
      </p:pic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</a:t>
            </a:r>
            <a:r>
              <a:rPr lang="en-US" dirty="0" smtClean="0"/>
              <a:t>level</a:t>
            </a:r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914400"/>
          </a:xfrm>
          <a:prstGeom prst="rect">
            <a:avLst/>
          </a:prstGeom>
          <a:solidFill>
            <a:srgbClr val="FFFFFF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cxnSp>
        <p:nvCxnSpPr>
          <p:cNvPr id="10" name="Straight Connector 9"/>
          <p:cNvCxnSpPr/>
          <p:nvPr/>
        </p:nvCxnSpPr>
        <p:spPr>
          <a:xfrm>
            <a:off x="0" y="919163"/>
            <a:ext cx="9144000" cy="1587"/>
          </a:xfrm>
          <a:prstGeom prst="line">
            <a:avLst/>
          </a:prstGeom>
          <a:ln w="38100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33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141288"/>
            <a:ext cx="7945438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874111" y="6627142"/>
            <a:ext cx="150682" cy="153888"/>
          </a:xfrm>
          <a:prstGeom prst="rect">
            <a:avLst/>
          </a:prstGeom>
          <a:noFill/>
          <a:ln>
            <a:noFill/>
          </a:ln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spAutoFit/>
          </a:bodyPr>
          <a:lstStyle>
            <a:lvl1pPr algn="ctr">
              <a:defRPr sz="1000" b="0">
                <a:solidFill>
                  <a:srgbClr val="3798D2"/>
                </a:solidFill>
                <a:latin typeface="+mn-lt"/>
                <a:ea typeface="Times" charset="0"/>
                <a:cs typeface="Times"/>
              </a:defRPr>
            </a:lvl1pPr>
          </a:lstStyle>
          <a:p>
            <a:fld id="{32B77A99-F7CF-5846-AD73-A439EF31F06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ext Box 7"/>
          <p:cNvSpPr txBox="1">
            <a:spLocks noChangeArrowheads="1"/>
          </p:cNvSpPr>
          <p:nvPr/>
        </p:nvSpPr>
        <p:spPr bwMode="auto">
          <a:xfrm>
            <a:off x="8098312" y="6627142"/>
            <a:ext cx="415177" cy="153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0" tIns="0" rIns="0" bIns="0" anchor="ctr" anchorCtr="0">
            <a:prstTxWarp prst="textNoShape">
              <a:avLst/>
            </a:prstTxWarp>
            <a:spAutoFit/>
          </a:bodyPr>
          <a:lstStyle/>
          <a:p>
            <a:pPr algn="ctr" eaLnBrk="0" hangingPunct="0">
              <a:defRPr/>
            </a:pPr>
            <a:r>
              <a:rPr lang="en-US" sz="1000" dirty="0" smtClean="0">
                <a:solidFill>
                  <a:srgbClr val="007CB7"/>
                </a:solidFill>
                <a:latin typeface="Calibri"/>
                <a:cs typeface="Times"/>
              </a:rPr>
              <a:t>© DTCC</a:t>
            </a:r>
            <a:endParaRPr lang="en-US" sz="1000" dirty="0">
              <a:solidFill>
                <a:srgbClr val="007CB7"/>
              </a:solidFill>
              <a:latin typeface="Calibri"/>
              <a:cs typeface="Times"/>
            </a:endParaRPr>
          </a:p>
        </p:txBody>
      </p:sp>
      <p:sp>
        <p:nvSpPr>
          <p:cNvPr id="11" name="Text Placeholder 10"/>
          <p:cNvSpPr txBox="1">
            <a:spLocks/>
          </p:cNvSpPr>
          <p:nvPr userDrawn="1"/>
        </p:nvSpPr>
        <p:spPr>
          <a:xfrm>
            <a:off x="290324" y="6627142"/>
            <a:ext cx="1171795" cy="153888"/>
          </a:xfrm>
          <a:prstGeom prst="rect">
            <a:avLst/>
          </a:prstGeom>
        </p:spPr>
        <p:txBody>
          <a:bodyPr vert="horz" wrap="none" lIns="0" tIns="0" rIns="0" bIns="0" anchor="ctr" anchorCtr="0">
            <a:spAutoFit/>
          </a:bodyPr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 kumimoji="0" lang="en-US" sz="1000" b="1" i="0" u="none" strike="noStrike" kern="1200" cap="none" spc="0" normalizeH="0" baseline="0" noProof="0" smtClean="0">
                <a:ln>
                  <a:noFill/>
                </a:ln>
                <a:solidFill>
                  <a:srgbClr val="4C4C4C"/>
                </a:solidFill>
                <a:effectLst/>
                <a:uLnTx/>
                <a:uFillTx/>
                <a:latin typeface="Arial" charset="0"/>
                <a:ea typeface="ヒラギノ角ゴ Pro W3" pitchFamily="1" charset="-128"/>
                <a:cs typeface="Arial"/>
              </a:defRPr>
            </a:lvl1pPr>
            <a:lvl2pPr marL="742950" indent="-28575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1800" b="0" i="0" kern="1200">
                <a:solidFill>
                  <a:schemeClr val="tx1"/>
                </a:solidFill>
                <a:latin typeface="Arial"/>
                <a:ea typeface="ヒラギノ角ゴ Pro W3" charset="-128"/>
                <a:cs typeface="Arial"/>
              </a:defRPr>
            </a:lvl2pPr>
            <a:lvl3pPr marL="1143000" indent="-22860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b="0" i="0" kern="1200">
                <a:solidFill>
                  <a:schemeClr val="tx1"/>
                </a:solidFill>
                <a:latin typeface="Arial Narrow"/>
                <a:ea typeface="ヒラギノ角ゴ Pro W3" charset="-128"/>
                <a:cs typeface="Arial Narrow"/>
              </a:defRPr>
            </a:lvl3pPr>
            <a:lvl4pPr marL="1600200" indent="-22860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b="1" i="0" kern="1200">
                <a:solidFill>
                  <a:schemeClr val="accent4"/>
                </a:solidFill>
                <a:latin typeface="Arial Narrow Bold"/>
                <a:ea typeface="ヒラギノ角ゴ Pro W3" charset="-128"/>
                <a:cs typeface="Arial Narrow Bold"/>
              </a:defRPr>
            </a:lvl4pPr>
            <a:lvl5pPr marL="1828800" indent="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1000" b="0" i="0" kern="1200">
                <a:solidFill>
                  <a:schemeClr val="tx1"/>
                </a:solidFill>
                <a:latin typeface="Arial Narrow"/>
                <a:ea typeface="ヒラギノ角ゴ Pro W3" charset="-128"/>
                <a:cs typeface="Arial Narrow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b="0" dirty="0">
                <a:solidFill>
                  <a:srgbClr val="0070C0"/>
                </a:solidFill>
                <a:latin typeface="Calibri"/>
                <a:cs typeface="Calibri" pitchFamily="34" charset="0"/>
              </a:rPr>
              <a:t>DTCC Restricted (Red) </a:t>
            </a:r>
          </a:p>
        </p:txBody>
      </p:sp>
      <p:sp>
        <p:nvSpPr>
          <p:cNvPr id="13" name="Text Placeholder 10"/>
          <p:cNvSpPr txBox="1">
            <a:spLocks/>
          </p:cNvSpPr>
          <p:nvPr userDrawn="1"/>
        </p:nvSpPr>
        <p:spPr>
          <a:xfrm>
            <a:off x="1846895" y="6627142"/>
            <a:ext cx="5450210" cy="153888"/>
          </a:xfrm>
          <a:prstGeom prst="rect">
            <a:avLst/>
          </a:prstGeom>
        </p:spPr>
        <p:txBody>
          <a:bodyPr vert="horz" wrap="none" lIns="0" tIns="0" rIns="0" bIns="0" anchor="ctr" anchorCtr="0">
            <a:spAutoFit/>
          </a:bodyPr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 kumimoji="0" lang="en-US" sz="1000" b="1" i="0" u="none" strike="noStrike" kern="1200" cap="none" spc="0" normalizeH="0" baseline="0" noProof="0" smtClean="0">
                <a:ln>
                  <a:noFill/>
                </a:ln>
                <a:solidFill>
                  <a:srgbClr val="4C4C4C"/>
                </a:solidFill>
                <a:effectLst/>
                <a:uLnTx/>
                <a:uFillTx/>
                <a:latin typeface="Arial" charset="0"/>
                <a:ea typeface="ヒラギノ角ゴ Pro W3" pitchFamily="1" charset="-128"/>
                <a:cs typeface="Arial"/>
              </a:defRPr>
            </a:lvl1pPr>
            <a:lvl2pPr marL="742950" indent="-28575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1800" b="0" i="0" kern="1200">
                <a:solidFill>
                  <a:schemeClr val="tx1"/>
                </a:solidFill>
                <a:latin typeface="Arial"/>
                <a:ea typeface="ヒラギノ角ゴ Pro W3" charset="-128"/>
                <a:cs typeface="Arial"/>
              </a:defRPr>
            </a:lvl2pPr>
            <a:lvl3pPr marL="1143000" indent="-22860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b="0" i="0" kern="1200">
                <a:solidFill>
                  <a:schemeClr val="tx1"/>
                </a:solidFill>
                <a:latin typeface="Arial Narrow"/>
                <a:ea typeface="ヒラギノ角ゴ Pro W3" charset="-128"/>
                <a:cs typeface="Arial Narrow"/>
              </a:defRPr>
            </a:lvl3pPr>
            <a:lvl4pPr marL="1600200" indent="-22860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b="1" i="0" kern="1200">
                <a:solidFill>
                  <a:schemeClr val="accent4"/>
                </a:solidFill>
                <a:latin typeface="Arial Narrow Bold"/>
                <a:ea typeface="ヒラギノ角ゴ Pro W3" charset="-128"/>
                <a:cs typeface="Arial Narrow Bold"/>
              </a:defRPr>
            </a:lvl4pPr>
            <a:lvl5pPr marL="1828800" indent="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1000" b="0" i="0" kern="1200">
                <a:solidFill>
                  <a:schemeClr val="tx1"/>
                </a:solidFill>
                <a:latin typeface="Arial Narrow"/>
                <a:ea typeface="ヒラギノ角ゴ Pro W3" charset="-128"/>
                <a:cs typeface="Arial Narrow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b="0" dirty="0">
                <a:solidFill>
                  <a:srgbClr val="0070C0"/>
                </a:solidFill>
                <a:latin typeface="Calibri"/>
                <a:cs typeface="Calibri" pitchFamily="34" charset="0"/>
              </a:rPr>
              <a:t>Confidential Treatment Requested by DTCC/DTC/NSCC/FICC Pursuant to the Freedom of Information Act</a:t>
            </a:r>
          </a:p>
        </p:txBody>
      </p:sp>
    </p:spTree>
    <p:extLst>
      <p:ext uri="{BB962C8B-B14F-4D97-AF65-F5344CB8AC3E}">
        <p14:creationId xmlns:p14="http://schemas.microsoft.com/office/powerpoint/2010/main" val="26505258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4" r:id="rId1"/>
    <p:sldLayoutId id="2147483806" r:id="rId2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457200" rtl="0" fontAlgn="base">
        <a:spcBef>
          <a:spcPct val="0"/>
        </a:spcBef>
        <a:spcAft>
          <a:spcPct val="0"/>
        </a:spcAft>
        <a:defRPr sz="3600" b="0" i="0" kern="1200">
          <a:solidFill>
            <a:schemeClr val="accent6"/>
          </a:solidFill>
          <a:latin typeface="Calibri" pitchFamily="34" charset="0"/>
          <a:ea typeface="ヒラギノ角ゴ Pro W3" charset="-128"/>
          <a:cs typeface="Calibri" pitchFamily="34" charset="0"/>
        </a:defRPr>
      </a:lvl1pPr>
      <a:lvl2pPr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2pPr>
      <a:lvl3pPr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3pPr>
      <a:lvl4pPr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4pPr>
      <a:lvl5pPr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5pPr>
      <a:lvl6pPr marL="457200"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6pPr>
      <a:lvl7pPr marL="914400"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7pPr>
      <a:lvl8pPr marL="1371600"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8pPr>
      <a:lvl9pPr marL="1828800"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9pPr>
    </p:titleStyle>
    <p:bodyStyle>
      <a:lvl1pPr marL="342900" indent="-342900" algn="l" defTabSz="457200" rtl="0" fontAlgn="base">
        <a:spcBef>
          <a:spcPct val="20000"/>
        </a:spcBef>
        <a:spcAft>
          <a:spcPct val="0"/>
        </a:spcAft>
        <a:buFont typeface="Arial" charset="0"/>
        <a:buChar char="•"/>
        <a:defRPr sz="2000" b="0" i="0" kern="1200">
          <a:solidFill>
            <a:schemeClr val="tx1"/>
          </a:solidFill>
          <a:latin typeface="Calibri" pitchFamily="34" charset="0"/>
          <a:ea typeface="ヒラギノ角ゴ Pro W3" charset="-128"/>
          <a:cs typeface="Calibri" pitchFamily="34" charset="0"/>
        </a:defRPr>
      </a:lvl1pPr>
      <a:lvl2pPr marL="742950" indent="-285750" algn="l" defTabSz="457200" rtl="0" fontAlgn="base">
        <a:spcBef>
          <a:spcPct val="20000"/>
        </a:spcBef>
        <a:spcAft>
          <a:spcPct val="0"/>
        </a:spcAft>
        <a:buFont typeface="Arial" charset="0"/>
        <a:buChar char="–"/>
        <a:defRPr sz="1800" b="0" i="0" kern="1200">
          <a:solidFill>
            <a:schemeClr val="tx1"/>
          </a:solidFill>
          <a:latin typeface="Calibri" pitchFamily="34" charset="0"/>
          <a:ea typeface="ヒラギノ角ゴ Pro W3" charset="-128"/>
          <a:cs typeface="Calibri" pitchFamily="34" charset="0"/>
        </a:defRPr>
      </a:lvl2pPr>
      <a:lvl3pPr marL="11430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•"/>
        <a:defRPr sz="2400" b="0" i="0" kern="1200">
          <a:solidFill>
            <a:schemeClr val="tx1"/>
          </a:solidFill>
          <a:latin typeface="Arial Narrow"/>
          <a:ea typeface="ヒラギノ角ゴ Pro W3" charset="-128"/>
          <a:cs typeface="Arial Narrow"/>
        </a:defRPr>
      </a:lvl3pPr>
      <a:lvl4pPr marL="16002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–"/>
        <a:defRPr sz="2000" b="1" i="0" kern="1200">
          <a:solidFill>
            <a:schemeClr val="accent4"/>
          </a:solidFill>
          <a:latin typeface="Arial Narrow Bold"/>
          <a:ea typeface="ヒラギノ角ゴ Pro W3" charset="-128"/>
          <a:cs typeface="Arial Narrow Bold"/>
        </a:defRPr>
      </a:lvl4pPr>
      <a:lvl5pPr marL="20574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»"/>
        <a:defRPr sz="2000" b="0" i="0" kern="1200">
          <a:solidFill>
            <a:schemeClr val="tx1"/>
          </a:solidFill>
          <a:latin typeface="Arial Narrow"/>
          <a:ea typeface="ヒラギノ角ゴ Pro W3" charset="-128"/>
          <a:cs typeface="Arial Narrow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lide_BKGRND_Corp1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82" y="-30802"/>
            <a:ext cx="9139418" cy="6858000"/>
          </a:xfrm>
          <a:prstGeom prst="rect">
            <a:avLst/>
          </a:prstGeom>
        </p:spPr>
      </p:pic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</a:t>
            </a:r>
            <a:r>
              <a:rPr lang="en-US" dirty="0" smtClean="0"/>
              <a:t>level</a:t>
            </a:r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914400"/>
          </a:xfrm>
          <a:prstGeom prst="rect">
            <a:avLst/>
          </a:prstGeom>
          <a:solidFill>
            <a:srgbClr val="FFFFFF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cxnSp>
        <p:nvCxnSpPr>
          <p:cNvPr id="10" name="Straight Connector 9"/>
          <p:cNvCxnSpPr/>
          <p:nvPr/>
        </p:nvCxnSpPr>
        <p:spPr>
          <a:xfrm>
            <a:off x="0" y="919163"/>
            <a:ext cx="9144000" cy="1587"/>
          </a:xfrm>
          <a:prstGeom prst="line">
            <a:avLst/>
          </a:prstGeom>
          <a:ln w="38100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33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141288"/>
            <a:ext cx="7945438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874111" y="6627142"/>
            <a:ext cx="150682" cy="153888"/>
          </a:xfrm>
          <a:prstGeom prst="rect">
            <a:avLst/>
          </a:prstGeom>
          <a:noFill/>
          <a:ln>
            <a:noFill/>
          </a:ln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spAutoFit/>
          </a:bodyPr>
          <a:lstStyle>
            <a:lvl1pPr algn="ctr">
              <a:defRPr sz="1000" b="0">
                <a:solidFill>
                  <a:srgbClr val="3798D2"/>
                </a:solidFill>
                <a:latin typeface="+mn-lt"/>
                <a:ea typeface="Times" charset="0"/>
                <a:cs typeface="Times"/>
              </a:defRPr>
            </a:lvl1pPr>
          </a:lstStyle>
          <a:p>
            <a:fld id="{32B77A99-F7CF-5846-AD73-A439EF31F06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ext Box 7"/>
          <p:cNvSpPr txBox="1">
            <a:spLocks noChangeArrowheads="1"/>
          </p:cNvSpPr>
          <p:nvPr/>
        </p:nvSpPr>
        <p:spPr bwMode="auto">
          <a:xfrm>
            <a:off x="8098312" y="6627142"/>
            <a:ext cx="415177" cy="153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0" tIns="0" rIns="0" bIns="0" anchor="ctr" anchorCtr="0">
            <a:prstTxWarp prst="textNoShape">
              <a:avLst/>
            </a:prstTxWarp>
            <a:spAutoFit/>
          </a:bodyPr>
          <a:lstStyle/>
          <a:p>
            <a:pPr algn="ctr" eaLnBrk="0" hangingPunct="0">
              <a:defRPr/>
            </a:pPr>
            <a:r>
              <a:rPr lang="en-US" sz="1000" dirty="0" smtClean="0">
                <a:solidFill>
                  <a:srgbClr val="007CB7"/>
                </a:solidFill>
                <a:latin typeface="Calibri"/>
                <a:cs typeface="Times"/>
              </a:rPr>
              <a:t>© DTCC</a:t>
            </a:r>
            <a:endParaRPr lang="en-US" sz="1000" dirty="0">
              <a:solidFill>
                <a:srgbClr val="007CB7"/>
              </a:solidFill>
              <a:latin typeface="Calibri"/>
              <a:cs typeface="Times"/>
            </a:endParaRPr>
          </a:p>
        </p:txBody>
      </p:sp>
      <p:sp>
        <p:nvSpPr>
          <p:cNvPr id="11" name="Text Placeholder 10"/>
          <p:cNvSpPr txBox="1">
            <a:spLocks/>
          </p:cNvSpPr>
          <p:nvPr userDrawn="1"/>
        </p:nvSpPr>
        <p:spPr>
          <a:xfrm>
            <a:off x="290324" y="6627142"/>
            <a:ext cx="1171795" cy="153888"/>
          </a:xfrm>
          <a:prstGeom prst="rect">
            <a:avLst/>
          </a:prstGeom>
        </p:spPr>
        <p:txBody>
          <a:bodyPr vert="horz" wrap="none" lIns="0" tIns="0" rIns="0" bIns="0" anchor="ctr" anchorCtr="0">
            <a:spAutoFit/>
          </a:bodyPr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 kumimoji="0" lang="en-US" sz="1000" b="1" i="0" u="none" strike="noStrike" kern="1200" cap="none" spc="0" normalizeH="0" baseline="0" noProof="0" smtClean="0">
                <a:ln>
                  <a:noFill/>
                </a:ln>
                <a:solidFill>
                  <a:srgbClr val="4C4C4C"/>
                </a:solidFill>
                <a:effectLst/>
                <a:uLnTx/>
                <a:uFillTx/>
                <a:latin typeface="Arial" charset="0"/>
                <a:ea typeface="ヒラギノ角ゴ Pro W3" pitchFamily="1" charset="-128"/>
                <a:cs typeface="Arial"/>
              </a:defRPr>
            </a:lvl1pPr>
            <a:lvl2pPr marL="742950" indent="-28575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1800" b="0" i="0" kern="1200">
                <a:solidFill>
                  <a:schemeClr val="tx1"/>
                </a:solidFill>
                <a:latin typeface="Arial"/>
                <a:ea typeface="ヒラギノ角ゴ Pro W3" charset="-128"/>
                <a:cs typeface="Arial"/>
              </a:defRPr>
            </a:lvl2pPr>
            <a:lvl3pPr marL="1143000" indent="-22860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b="0" i="0" kern="1200">
                <a:solidFill>
                  <a:schemeClr val="tx1"/>
                </a:solidFill>
                <a:latin typeface="Arial Narrow"/>
                <a:ea typeface="ヒラギノ角ゴ Pro W3" charset="-128"/>
                <a:cs typeface="Arial Narrow"/>
              </a:defRPr>
            </a:lvl3pPr>
            <a:lvl4pPr marL="1600200" indent="-22860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b="1" i="0" kern="1200">
                <a:solidFill>
                  <a:schemeClr val="accent4"/>
                </a:solidFill>
                <a:latin typeface="Arial Narrow Bold"/>
                <a:ea typeface="ヒラギノ角ゴ Pro W3" charset="-128"/>
                <a:cs typeface="Arial Narrow Bold"/>
              </a:defRPr>
            </a:lvl4pPr>
            <a:lvl5pPr marL="1828800" indent="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1000" b="0" i="0" kern="1200">
                <a:solidFill>
                  <a:schemeClr val="tx1"/>
                </a:solidFill>
                <a:latin typeface="Arial Narrow"/>
                <a:ea typeface="ヒラギノ角ゴ Pro W3" charset="-128"/>
                <a:cs typeface="Arial Narrow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b="0" dirty="0">
                <a:solidFill>
                  <a:srgbClr val="0070C0"/>
                </a:solidFill>
                <a:latin typeface="Calibri"/>
                <a:cs typeface="Calibri" pitchFamily="34" charset="0"/>
              </a:rPr>
              <a:t>DTCC Restricted (Red) </a:t>
            </a:r>
          </a:p>
        </p:txBody>
      </p:sp>
      <p:sp>
        <p:nvSpPr>
          <p:cNvPr id="13" name="Text Placeholder 10"/>
          <p:cNvSpPr txBox="1">
            <a:spLocks/>
          </p:cNvSpPr>
          <p:nvPr userDrawn="1"/>
        </p:nvSpPr>
        <p:spPr>
          <a:xfrm>
            <a:off x="1846895" y="6627142"/>
            <a:ext cx="5450210" cy="153888"/>
          </a:xfrm>
          <a:prstGeom prst="rect">
            <a:avLst/>
          </a:prstGeom>
        </p:spPr>
        <p:txBody>
          <a:bodyPr vert="horz" wrap="none" lIns="0" tIns="0" rIns="0" bIns="0" anchor="ctr" anchorCtr="0">
            <a:spAutoFit/>
          </a:bodyPr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 kumimoji="0" lang="en-US" sz="1000" b="1" i="0" u="none" strike="noStrike" kern="1200" cap="none" spc="0" normalizeH="0" baseline="0" noProof="0" smtClean="0">
                <a:ln>
                  <a:noFill/>
                </a:ln>
                <a:solidFill>
                  <a:srgbClr val="4C4C4C"/>
                </a:solidFill>
                <a:effectLst/>
                <a:uLnTx/>
                <a:uFillTx/>
                <a:latin typeface="Arial" charset="0"/>
                <a:ea typeface="ヒラギノ角ゴ Pro W3" pitchFamily="1" charset="-128"/>
                <a:cs typeface="Arial"/>
              </a:defRPr>
            </a:lvl1pPr>
            <a:lvl2pPr marL="742950" indent="-28575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1800" b="0" i="0" kern="1200">
                <a:solidFill>
                  <a:schemeClr val="tx1"/>
                </a:solidFill>
                <a:latin typeface="Arial"/>
                <a:ea typeface="ヒラギノ角ゴ Pro W3" charset="-128"/>
                <a:cs typeface="Arial"/>
              </a:defRPr>
            </a:lvl2pPr>
            <a:lvl3pPr marL="1143000" indent="-22860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b="0" i="0" kern="1200">
                <a:solidFill>
                  <a:schemeClr val="tx1"/>
                </a:solidFill>
                <a:latin typeface="Arial Narrow"/>
                <a:ea typeface="ヒラギノ角ゴ Pro W3" charset="-128"/>
                <a:cs typeface="Arial Narrow"/>
              </a:defRPr>
            </a:lvl3pPr>
            <a:lvl4pPr marL="1600200" indent="-22860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b="1" i="0" kern="1200">
                <a:solidFill>
                  <a:schemeClr val="accent4"/>
                </a:solidFill>
                <a:latin typeface="Arial Narrow Bold"/>
                <a:ea typeface="ヒラギノ角ゴ Pro W3" charset="-128"/>
                <a:cs typeface="Arial Narrow Bold"/>
              </a:defRPr>
            </a:lvl4pPr>
            <a:lvl5pPr marL="1828800" indent="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1000" b="0" i="0" kern="1200">
                <a:solidFill>
                  <a:schemeClr val="tx1"/>
                </a:solidFill>
                <a:latin typeface="Arial Narrow"/>
                <a:ea typeface="ヒラギノ角ゴ Pro W3" charset="-128"/>
                <a:cs typeface="Arial Narrow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b="0" dirty="0">
                <a:solidFill>
                  <a:srgbClr val="0070C0"/>
                </a:solidFill>
                <a:latin typeface="Calibri"/>
                <a:cs typeface="Calibri" pitchFamily="34" charset="0"/>
              </a:rPr>
              <a:t>Confidential Treatment Requested by DTCC/DTC/NSCC/FICC Pursuant to the Freedom of Information Act</a:t>
            </a:r>
          </a:p>
        </p:txBody>
      </p:sp>
    </p:spTree>
    <p:extLst>
      <p:ext uri="{BB962C8B-B14F-4D97-AF65-F5344CB8AC3E}">
        <p14:creationId xmlns:p14="http://schemas.microsoft.com/office/powerpoint/2010/main" val="25418441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8" r:id="rId1"/>
    <p:sldLayoutId id="2147483809" r:id="rId2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457200" rtl="0" fontAlgn="base">
        <a:spcBef>
          <a:spcPct val="0"/>
        </a:spcBef>
        <a:spcAft>
          <a:spcPct val="0"/>
        </a:spcAft>
        <a:defRPr sz="3600" b="0" i="0" kern="1200">
          <a:solidFill>
            <a:schemeClr val="accent6"/>
          </a:solidFill>
          <a:latin typeface="Calibri" pitchFamily="34" charset="0"/>
          <a:ea typeface="ヒラギノ角ゴ Pro W3" charset="-128"/>
          <a:cs typeface="Calibri" pitchFamily="34" charset="0"/>
        </a:defRPr>
      </a:lvl1pPr>
      <a:lvl2pPr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2pPr>
      <a:lvl3pPr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3pPr>
      <a:lvl4pPr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4pPr>
      <a:lvl5pPr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5pPr>
      <a:lvl6pPr marL="457200"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6pPr>
      <a:lvl7pPr marL="914400"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7pPr>
      <a:lvl8pPr marL="1371600"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8pPr>
      <a:lvl9pPr marL="1828800"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9pPr>
    </p:titleStyle>
    <p:bodyStyle>
      <a:lvl1pPr marL="342900" indent="-342900" algn="l" defTabSz="457200" rtl="0" fontAlgn="base">
        <a:spcBef>
          <a:spcPct val="20000"/>
        </a:spcBef>
        <a:spcAft>
          <a:spcPct val="0"/>
        </a:spcAft>
        <a:buFont typeface="Arial" charset="0"/>
        <a:buChar char="•"/>
        <a:defRPr sz="2000" b="0" i="0" kern="1200">
          <a:solidFill>
            <a:schemeClr val="tx1"/>
          </a:solidFill>
          <a:latin typeface="Calibri" pitchFamily="34" charset="0"/>
          <a:ea typeface="ヒラギノ角ゴ Pro W3" charset="-128"/>
          <a:cs typeface="Calibri" pitchFamily="34" charset="0"/>
        </a:defRPr>
      </a:lvl1pPr>
      <a:lvl2pPr marL="742950" indent="-285750" algn="l" defTabSz="457200" rtl="0" fontAlgn="base">
        <a:spcBef>
          <a:spcPct val="20000"/>
        </a:spcBef>
        <a:spcAft>
          <a:spcPct val="0"/>
        </a:spcAft>
        <a:buFont typeface="Arial" charset="0"/>
        <a:buChar char="–"/>
        <a:defRPr sz="1800" b="0" i="0" kern="1200">
          <a:solidFill>
            <a:schemeClr val="tx1"/>
          </a:solidFill>
          <a:latin typeface="Calibri" pitchFamily="34" charset="0"/>
          <a:ea typeface="ヒラギノ角ゴ Pro W3" charset="-128"/>
          <a:cs typeface="Calibri" pitchFamily="34" charset="0"/>
        </a:defRPr>
      </a:lvl2pPr>
      <a:lvl3pPr marL="11430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•"/>
        <a:defRPr sz="2400" b="0" i="0" kern="1200">
          <a:solidFill>
            <a:schemeClr val="tx1"/>
          </a:solidFill>
          <a:latin typeface="Arial Narrow"/>
          <a:ea typeface="ヒラギノ角ゴ Pro W3" charset="-128"/>
          <a:cs typeface="Arial Narrow"/>
        </a:defRPr>
      </a:lvl3pPr>
      <a:lvl4pPr marL="16002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–"/>
        <a:defRPr sz="2000" b="1" i="0" kern="1200">
          <a:solidFill>
            <a:schemeClr val="accent4"/>
          </a:solidFill>
          <a:latin typeface="Arial Narrow Bold"/>
          <a:ea typeface="ヒラギノ角ゴ Pro W3" charset="-128"/>
          <a:cs typeface="Arial Narrow Bold"/>
        </a:defRPr>
      </a:lvl4pPr>
      <a:lvl5pPr marL="20574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»"/>
        <a:defRPr sz="2000" b="0" i="0" kern="1200">
          <a:solidFill>
            <a:schemeClr val="tx1"/>
          </a:solidFill>
          <a:latin typeface="Arial Narrow"/>
          <a:ea typeface="ヒラギノ角ゴ Pro W3" charset="-128"/>
          <a:cs typeface="Arial Narrow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lide_BKGRND_Corp1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82" y="-30802"/>
            <a:ext cx="9139418" cy="6858000"/>
          </a:xfrm>
          <a:prstGeom prst="rect">
            <a:avLst/>
          </a:prstGeom>
        </p:spPr>
      </p:pic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</a:t>
            </a:r>
            <a:r>
              <a:rPr lang="en-US" dirty="0" smtClean="0"/>
              <a:t>level</a:t>
            </a:r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914400"/>
          </a:xfrm>
          <a:prstGeom prst="rect">
            <a:avLst/>
          </a:prstGeom>
          <a:solidFill>
            <a:srgbClr val="FFFFFF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cxnSp>
        <p:nvCxnSpPr>
          <p:cNvPr id="10" name="Straight Connector 9"/>
          <p:cNvCxnSpPr/>
          <p:nvPr/>
        </p:nvCxnSpPr>
        <p:spPr>
          <a:xfrm>
            <a:off x="0" y="919163"/>
            <a:ext cx="9144000" cy="1587"/>
          </a:xfrm>
          <a:prstGeom prst="line">
            <a:avLst/>
          </a:prstGeom>
          <a:ln w="38100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33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141288"/>
            <a:ext cx="7945438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874111" y="6627142"/>
            <a:ext cx="150682" cy="153888"/>
          </a:xfrm>
          <a:prstGeom prst="rect">
            <a:avLst/>
          </a:prstGeom>
          <a:noFill/>
          <a:ln>
            <a:noFill/>
          </a:ln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spAutoFit/>
          </a:bodyPr>
          <a:lstStyle>
            <a:lvl1pPr algn="ctr">
              <a:defRPr sz="1000" b="0">
                <a:solidFill>
                  <a:srgbClr val="3798D2"/>
                </a:solidFill>
                <a:latin typeface="+mn-lt"/>
                <a:ea typeface="Times" charset="0"/>
                <a:cs typeface="Times"/>
              </a:defRPr>
            </a:lvl1pPr>
          </a:lstStyle>
          <a:p>
            <a:fld id="{32B77A99-F7CF-5846-AD73-A439EF31F06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ext Box 7"/>
          <p:cNvSpPr txBox="1">
            <a:spLocks noChangeArrowheads="1"/>
          </p:cNvSpPr>
          <p:nvPr/>
        </p:nvSpPr>
        <p:spPr bwMode="auto">
          <a:xfrm>
            <a:off x="8098312" y="6627142"/>
            <a:ext cx="415177" cy="153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0" tIns="0" rIns="0" bIns="0" anchor="ctr" anchorCtr="0">
            <a:prstTxWarp prst="textNoShape">
              <a:avLst/>
            </a:prstTxWarp>
            <a:spAutoFit/>
          </a:bodyPr>
          <a:lstStyle/>
          <a:p>
            <a:pPr algn="ctr" eaLnBrk="0" hangingPunct="0">
              <a:defRPr/>
            </a:pPr>
            <a:r>
              <a:rPr lang="en-US" sz="1000" dirty="0" smtClean="0">
                <a:solidFill>
                  <a:srgbClr val="007CB7"/>
                </a:solidFill>
                <a:latin typeface="Calibri"/>
                <a:cs typeface="Times"/>
              </a:rPr>
              <a:t>© DTCC</a:t>
            </a:r>
            <a:endParaRPr lang="en-US" sz="1000" dirty="0">
              <a:solidFill>
                <a:srgbClr val="007CB7"/>
              </a:solidFill>
              <a:latin typeface="Calibri"/>
              <a:cs typeface="Times"/>
            </a:endParaRPr>
          </a:p>
        </p:txBody>
      </p:sp>
      <p:sp>
        <p:nvSpPr>
          <p:cNvPr id="11" name="Text Placeholder 10"/>
          <p:cNvSpPr txBox="1">
            <a:spLocks/>
          </p:cNvSpPr>
          <p:nvPr userDrawn="1"/>
        </p:nvSpPr>
        <p:spPr>
          <a:xfrm>
            <a:off x="290324" y="6627142"/>
            <a:ext cx="1171795" cy="153888"/>
          </a:xfrm>
          <a:prstGeom prst="rect">
            <a:avLst/>
          </a:prstGeom>
        </p:spPr>
        <p:txBody>
          <a:bodyPr vert="horz" wrap="none" lIns="0" tIns="0" rIns="0" bIns="0" anchor="ctr" anchorCtr="0">
            <a:spAutoFit/>
          </a:bodyPr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 kumimoji="0" lang="en-US" sz="1000" b="1" i="0" u="none" strike="noStrike" kern="1200" cap="none" spc="0" normalizeH="0" baseline="0" noProof="0" smtClean="0">
                <a:ln>
                  <a:noFill/>
                </a:ln>
                <a:solidFill>
                  <a:srgbClr val="4C4C4C"/>
                </a:solidFill>
                <a:effectLst/>
                <a:uLnTx/>
                <a:uFillTx/>
                <a:latin typeface="Arial" charset="0"/>
                <a:ea typeface="ヒラギノ角ゴ Pro W3" pitchFamily="1" charset="-128"/>
                <a:cs typeface="Arial"/>
              </a:defRPr>
            </a:lvl1pPr>
            <a:lvl2pPr marL="742950" indent="-28575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1800" b="0" i="0" kern="1200">
                <a:solidFill>
                  <a:schemeClr val="tx1"/>
                </a:solidFill>
                <a:latin typeface="Arial"/>
                <a:ea typeface="ヒラギノ角ゴ Pro W3" charset="-128"/>
                <a:cs typeface="Arial"/>
              </a:defRPr>
            </a:lvl2pPr>
            <a:lvl3pPr marL="1143000" indent="-22860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b="0" i="0" kern="1200">
                <a:solidFill>
                  <a:schemeClr val="tx1"/>
                </a:solidFill>
                <a:latin typeface="Arial Narrow"/>
                <a:ea typeface="ヒラギノ角ゴ Pro W3" charset="-128"/>
                <a:cs typeface="Arial Narrow"/>
              </a:defRPr>
            </a:lvl3pPr>
            <a:lvl4pPr marL="1600200" indent="-22860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b="1" i="0" kern="1200">
                <a:solidFill>
                  <a:schemeClr val="accent4"/>
                </a:solidFill>
                <a:latin typeface="Arial Narrow Bold"/>
                <a:ea typeface="ヒラギノ角ゴ Pro W3" charset="-128"/>
                <a:cs typeface="Arial Narrow Bold"/>
              </a:defRPr>
            </a:lvl4pPr>
            <a:lvl5pPr marL="1828800" indent="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1000" b="0" i="0" kern="1200">
                <a:solidFill>
                  <a:schemeClr val="tx1"/>
                </a:solidFill>
                <a:latin typeface="Arial Narrow"/>
                <a:ea typeface="ヒラギノ角ゴ Pro W3" charset="-128"/>
                <a:cs typeface="Arial Narrow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b="0" dirty="0">
                <a:solidFill>
                  <a:srgbClr val="0070C0"/>
                </a:solidFill>
                <a:latin typeface="Calibri"/>
                <a:cs typeface="Calibri" pitchFamily="34" charset="0"/>
              </a:rPr>
              <a:t>DTCC Restricted (Red) </a:t>
            </a:r>
          </a:p>
        </p:txBody>
      </p:sp>
      <p:sp>
        <p:nvSpPr>
          <p:cNvPr id="13" name="Text Placeholder 10"/>
          <p:cNvSpPr txBox="1">
            <a:spLocks/>
          </p:cNvSpPr>
          <p:nvPr userDrawn="1"/>
        </p:nvSpPr>
        <p:spPr>
          <a:xfrm>
            <a:off x="1846895" y="6627142"/>
            <a:ext cx="5450210" cy="153888"/>
          </a:xfrm>
          <a:prstGeom prst="rect">
            <a:avLst/>
          </a:prstGeom>
        </p:spPr>
        <p:txBody>
          <a:bodyPr vert="horz" wrap="none" lIns="0" tIns="0" rIns="0" bIns="0" anchor="ctr" anchorCtr="0">
            <a:spAutoFit/>
          </a:bodyPr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 kumimoji="0" lang="en-US" sz="1000" b="1" i="0" u="none" strike="noStrike" kern="1200" cap="none" spc="0" normalizeH="0" baseline="0" noProof="0" smtClean="0">
                <a:ln>
                  <a:noFill/>
                </a:ln>
                <a:solidFill>
                  <a:srgbClr val="4C4C4C"/>
                </a:solidFill>
                <a:effectLst/>
                <a:uLnTx/>
                <a:uFillTx/>
                <a:latin typeface="Arial" charset="0"/>
                <a:ea typeface="ヒラギノ角ゴ Pro W3" pitchFamily="1" charset="-128"/>
                <a:cs typeface="Arial"/>
              </a:defRPr>
            </a:lvl1pPr>
            <a:lvl2pPr marL="742950" indent="-28575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1800" b="0" i="0" kern="1200">
                <a:solidFill>
                  <a:schemeClr val="tx1"/>
                </a:solidFill>
                <a:latin typeface="Arial"/>
                <a:ea typeface="ヒラギノ角ゴ Pro W3" charset="-128"/>
                <a:cs typeface="Arial"/>
              </a:defRPr>
            </a:lvl2pPr>
            <a:lvl3pPr marL="1143000" indent="-22860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b="0" i="0" kern="1200">
                <a:solidFill>
                  <a:schemeClr val="tx1"/>
                </a:solidFill>
                <a:latin typeface="Arial Narrow"/>
                <a:ea typeface="ヒラギノ角ゴ Pro W3" charset="-128"/>
                <a:cs typeface="Arial Narrow"/>
              </a:defRPr>
            </a:lvl3pPr>
            <a:lvl4pPr marL="1600200" indent="-22860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b="1" i="0" kern="1200">
                <a:solidFill>
                  <a:schemeClr val="accent4"/>
                </a:solidFill>
                <a:latin typeface="Arial Narrow Bold"/>
                <a:ea typeface="ヒラギノ角ゴ Pro W3" charset="-128"/>
                <a:cs typeface="Arial Narrow Bold"/>
              </a:defRPr>
            </a:lvl4pPr>
            <a:lvl5pPr marL="1828800" indent="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1000" b="0" i="0" kern="1200">
                <a:solidFill>
                  <a:schemeClr val="tx1"/>
                </a:solidFill>
                <a:latin typeface="Arial Narrow"/>
                <a:ea typeface="ヒラギノ角ゴ Pro W3" charset="-128"/>
                <a:cs typeface="Arial Narrow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b="0" dirty="0">
                <a:solidFill>
                  <a:srgbClr val="0070C0"/>
                </a:solidFill>
                <a:latin typeface="Calibri"/>
                <a:cs typeface="Calibri" pitchFamily="34" charset="0"/>
              </a:rPr>
              <a:t>Confidential Treatment Requested by DTCC/DTC/NSCC/FICC Pursuant to the Freedom of Information Act</a:t>
            </a:r>
          </a:p>
        </p:txBody>
      </p:sp>
    </p:spTree>
    <p:extLst>
      <p:ext uri="{BB962C8B-B14F-4D97-AF65-F5344CB8AC3E}">
        <p14:creationId xmlns:p14="http://schemas.microsoft.com/office/powerpoint/2010/main" val="29806070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2" r:id="rId1"/>
    <p:sldLayoutId id="2147483814" r:id="rId2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457200" rtl="0" fontAlgn="base">
        <a:spcBef>
          <a:spcPct val="0"/>
        </a:spcBef>
        <a:spcAft>
          <a:spcPct val="0"/>
        </a:spcAft>
        <a:defRPr sz="3600" b="0" i="0" kern="1200">
          <a:solidFill>
            <a:schemeClr val="accent6"/>
          </a:solidFill>
          <a:latin typeface="Calibri" pitchFamily="34" charset="0"/>
          <a:ea typeface="ヒラギノ角ゴ Pro W3" charset="-128"/>
          <a:cs typeface="Calibri" pitchFamily="34" charset="0"/>
        </a:defRPr>
      </a:lvl1pPr>
      <a:lvl2pPr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2pPr>
      <a:lvl3pPr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3pPr>
      <a:lvl4pPr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4pPr>
      <a:lvl5pPr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5pPr>
      <a:lvl6pPr marL="457200"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6pPr>
      <a:lvl7pPr marL="914400"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7pPr>
      <a:lvl8pPr marL="1371600"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8pPr>
      <a:lvl9pPr marL="1828800"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9pPr>
    </p:titleStyle>
    <p:bodyStyle>
      <a:lvl1pPr marL="342900" indent="-342900" algn="l" defTabSz="457200" rtl="0" fontAlgn="base">
        <a:spcBef>
          <a:spcPct val="20000"/>
        </a:spcBef>
        <a:spcAft>
          <a:spcPct val="0"/>
        </a:spcAft>
        <a:buFont typeface="Arial" charset="0"/>
        <a:buChar char="•"/>
        <a:defRPr sz="2000" b="0" i="0" kern="1200">
          <a:solidFill>
            <a:schemeClr val="tx1"/>
          </a:solidFill>
          <a:latin typeface="Calibri" pitchFamily="34" charset="0"/>
          <a:ea typeface="ヒラギノ角ゴ Pro W3" charset="-128"/>
          <a:cs typeface="Calibri" pitchFamily="34" charset="0"/>
        </a:defRPr>
      </a:lvl1pPr>
      <a:lvl2pPr marL="742950" indent="-285750" algn="l" defTabSz="457200" rtl="0" fontAlgn="base">
        <a:spcBef>
          <a:spcPct val="20000"/>
        </a:spcBef>
        <a:spcAft>
          <a:spcPct val="0"/>
        </a:spcAft>
        <a:buFont typeface="Arial" charset="0"/>
        <a:buChar char="–"/>
        <a:defRPr sz="1800" b="0" i="0" kern="1200">
          <a:solidFill>
            <a:schemeClr val="tx1"/>
          </a:solidFill>
          <a:latin typeface="Calibri" pitchFamily="34" charset="0"/>
          <a:ea typeface="ヒラギノ角ゴ Pro W3" charset="-128"/>
          <a:cs typeface="Calibri" pitchFamily="34" charset="0"/>
        </a:defRPr>
      </a:lvl2pPr>
      <a:lvl3pPr marL="11430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•"/>
        <a:defRPr sz="2400" b="0" i="0" kern="1200">
          <a:solidFill>
            <a:schemeClr val="tx1"/>
          </a:solidFill>
          <a:latin typeface="Arial Narrow"/>
          <a:ea typeface="ヒラギノ角ゴ Pro W3" charset="-128"/>
          <a:cs typeface="Arial Narrow"/>
        </a:defRPr>
      </a:lvl3pPr>
      <a:lvl4pPr marL="16002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–"/>
        <a:defRPr sz="2000" b="1" i="0" kern="1200">
          <a:solidFill>
            <a:schemeClr val="accent4"/>
          </a:solidFill>
          <a:latin typeface="Arial Narrow Bold"/>
          <a:ea typeface="ヒラギノ角ゴ Pro W3" charset="-128"/>
          <a:cs typeface="Arial Narrow Bold"/>
        </a:defRPr>
      </a:lvl4pPr>
      <a:lvl5pPr marL="20574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»"/>
        <a:defRPr sz="2000" b="0" i="0" kern="1200">
          <a:solidFill>
            <a:schemeClr val="tx1"/>
          </a:solidFill>
          <a:latin typeface="Arial Narrow"/>
          <a:ea typeface="ヒラギノ角ゴ Pro W3" charset="-128"/>
          <a:cs typeface="Arial Narrow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lide_BKGRND_Corp1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82" y="-30802"/>
            <a:ext cx="9139418" cy="6858000"/>
          </a:xfrm>
          <a:prstGeom prst="rect">
            <a:avLst/>
          </a:prstGeom>
        </p:spPr>
      </p:pic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</a:t>
            </a:r>
            <a:r>
              <a:rPr lang="en-US" dirty="0" smtClean="0"/>
              <a:t>level</a:t>
            </a:r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914400"/>
          </a:xfrm>
          <a:prstGeom prst="rect">
            <a:avLst/>
          </a:prstGeom>
          <a:solidFill>
            <a:srgbClr val="FFFFFF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cxnSp>
        <p:nvCxnSpPr>
          <p:cNvPr id="10" name="Straight Connector 9"/>
          <p:cNvCxnSpPr/>
          <p:nvPr/>
        </p:nvCxnSpPr>
        <p:spPr>
          <a:xfrm>
            <a:off x="0" y="919163"/>
            <a:ext cx="9144000" cy="1587"/>
          </a:xfrm>
          <a:prstGeom prst="line">
            <a:avLst/>
          </a:prstGeom>
          <a:ln w="38100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33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141288"/>
            <a:ext cx="7945438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874111" y="6627142"/>
            <a:ext cx="150682" cy="153888"/>
          </a:xfrm>
          <a:prstGeom prst="rect">
            <a:avLst/>
          </a:prstGeom>
          <a:noFill/>
          <a:ln>
            <a:noFill/>
          </a:ln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spAutoFit/>
          </a:bodyPr>
          <a:lstStyle>
            <a:lvl1pPr algn="ctr">
              <a:defRPr sz="1000" b="0">
                <a:solidFill>
                  <a:srgbClr val="3798D2"/>
                </a:solidFill>
                <a:latin typeface="+mn-lt"/>
                <a:ea typeface="Times" charset="0"/>
                <a:cs typeface="Times"/>
              </a:defRPr>
            </a:lvl1pPr>
          </a:lstStyle>
          <a:p>
            <a:fld id="{32B77A99-F7CF-5846-AD73-A439EF31F06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ext Box 7"/>
          <p:cNvSpPr txBox="1">
            <a:spLocks noChangeArrowheads="1"/>
          </p:cNvSpPr>
          <p:nvPr/>
        </p:nvSpPr>
        <p:spPr bwMode="auto">
          <a:xfrm>
            <a:off x="8098312" y="6627142"/>
            <a:ext cx="415177" cy="153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0" tIns="0" rIns="0" bIns="0" anchor="ctr" anchorCtr="0">
            <a:prstTxWarp prst="textNoShape">
              <a:avLst/>
            </a:prstTxWarp>
            <a:spAutoFit/>
          </a:bodyPr>
          <a:lstStyle/>
          <a:p>
            <a:pPr algn="ctr" eaLnBrk="0" hangingPunct="0">
              <a:defRPr/>
            </a:pPr>
            <a:r>
              <a:rPr lang="en-US" sz="1000" dirty="0" smtClean="0">
                <a:solidFill>
                  <a:srgbClr val="007CB7"/>
                </a:solidFill>
                <a:latin typeface="Calibri"/>
                <a:cs typeface="Times"/>
              </a:rPr>
              <a:t>© DTCC</a:t>
            </a:r>
            <a:endParaRPr lang="en-US" sz="1000" dirty="0">
              <a:solidFill>
                <a:srgbClr val="007CB7"/>
              </a:solidFill>
              <a:latin typeface="Calibri"/>
              <a:cs typeface="Times"/>
            </a:endParaRPr>
          </a:p>
        </p:txBody>
      </p:sp>
      <p:sp>
        <p:nvSpPr>
          <p:cNvPr id="11" name="Text Placeholder 10"/>
          <p:cNvSpPr txBox="1">
            <a:spLocks/>
          </p:cNvSpPr>
          <p:nvPr userDrawn="1"/>
        </p:nvSpPr>
        <p:spPr>
          <a:xfrm>
            <a:off x="290324" y="6627142"/>
            <a:ext cx="1171795" cy="153888"/>
          </a:xfrm>
          <a:prstGeom prst="rect">
            <a:avLst/>
          </a:prstGeom>
        </p:spPr>
        <p:txBody>
          <a:bodyPr vert="horz" wrap="none" lIns="0" tIns="0" rIns="0" bIns="0" anchor="ctr" anchorCtr="0">
            <a:spAutoFit/>
          </a:bodyPr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 kumimoji="0" lang="en-US" sz="1000" b="1" i="0" u="none" strike="noStrike" kern="1200" cap="none" spc="0" normalizeH="0" baseline="0" noProof="0" smtClean="0">
                <a:ln>
                  <a:noFill/>
                </a:ln>
                <a:solidFill>
                  <a:srgbClr val="4C4C4C"/>
                </a:solidFill>
                <a:effectLst/>
                <a:uLnTx/>
                <a:uFillTx/>
                <a:latin typeface="Arial" charset="0"/>
                <a:ea typeface="ヒラギノ角ゴ Pro W3" pitchFamily="1" charset="-128"/>
                <a:cs typeface="Arial"/>
              </a:defRPr>
            </a:lvl1pPr>
            <a:lvl2pPr marL="742950" indent="-28575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1800" b="0" i="0" kern="1200">
                <a:solidFill>
                  <a:schemeClr val="tx1"/>
                </a:solidFill>
                <a:latin typeface="Arial"/>
                <a:ea typeface="ヒラギノ角ゴ Pro W3" charset="-128"/>
                <a:cs typeface="Arial"/>
              </a:defRPr>
            </a:lvl2pPr>
            <a:lvl3pPr marL="1143000" indent="-22860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b="0" i="0" kern="1200">
                <a:solidFill>
                  <a:schemeClr val="tx1"/>
                </a:solidFill>
                <a:latin typeface="Arial Narrow"/>
                <a:ea typeface="ヒラギノ角ゴ Pro W3" charset="-128"/>
                <a:cs typeface="Arial Narrow"/>
              </a:defRPr>
            </a:lvl3pPr>
            <a:lvl4pPr marL="1600200" indent="-22860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b="1" i="0" kern="1200">
                <a:solidFill>
                  <a:schemeClr val="accent4"/>
                </a:solidFill>
                <a:latin typeface="Arial Narrow Bold"/>
                <a:ea typeface="ヒラギノ角ゴ Pro W3" charset="-128"/>
                <a:cs typeface="Arial Narrow Bold"/>
              </a:defRPr>
            </a:lvl4pPr>
            <a:lvl5pPr marL="1828800" indent="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1000" b="0" i="0" kern="1200">
                <a:solidFill>
                  <a:schemeClr val="tx1"/>
                </a:solidFill>
                <a:latin typeface="Arial Narrow"/>
                <a:ea typeface="ヒラギノ角ゴ Pro W3" charset="-128"/>
                <a:cs typeface="Arial Narrow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b="0" dirty="0">
                <a:solidFill>
                  <a:srgbClr val="0070C0"/>
                </a:solidFill>
                <a:latin typeface="Calibri"/>
                <a:cs typeface="Calibri" pitchFamily="34" charset="0"/>
              </a:rPr>
              <a:t>DTCC Restricted (Red) </a:t>
            </a:r>
          </a:p>
        </p:txBody>
      </p:sp>
      <p:sp>
        <p:nvSpPr>
          <p:cNvPr id="13" name="Text Placeholder 10"/>
          <p:cNvSpPr txBox="1">
            <a:spLocks/>
          </p:cNvSpPr>
          <p:nvPr userDrawn="1"/>
        </p:nvSpPr>
        <p:spPr>
          <a:xfrm>
            <a:off x="1846895" y="6627142"/>
            <a:ext cx="5450210" cy="153888"/>
          </a:xfrm>
          <a:prstGeom prst="rect">
            <a:avLst/>
          </a:prstGeom>
        </p:spPr>
        <p:txBody>
          <a:bodyPr vert="horz" wrap="none" lIns="0" tIns="0" rIns="0" bIns="0" anchor="ctr" anchorCtr="0">
            <a:spAutoFit/>
          </a:bodyPr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 kumimoji="0" lang="en-US" sz="1000" b="1" i="0" u="none" strike="noStrike" kern="1200" cap="none" spc="0" normalizeH="0" baseline="0" noProof="0" smtClean="0">
                <a:ln>
                  <a:noFill/>
                </a:ln>
                <a:solidFill>
                  <a:srgbClr val="4C4C4C"/>
                </a:solidFill>
                <a:effectLst/>
                <a:uLnTx/>
                <a:uFillTx/>
                <a:latin typeface="Arial" charset="0"/>
                <a:ea typeface="ヒラギノ角ゴ Pro W3" pitchFamily="1" charset="-128"/>
                <a:cs typeface="Arial"/>
              </a:defRPr>
            </a:lvl1pPr>
            <a:lvl2pPr marL="742950" indent="-28575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1800" b="0" i="0" kern="1200">
                <a:solidFill>
                  <a:schemeClr val="tx1"/>
                </a:solidFill>
                <a:latin typeface="Arial"/>
                <a:ea typeface="ヒラギノ角ゴ Pro W3" charset="-128"/>
                <a:cs typeface="Arial"/>
              </a:defRPr>
            </a:lvl2pPr>
            <a:lvl3pPr marL="1143000" indent="-22860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b="0" i="0" kern="1200">
                <a:solidFill>
                  <a:schemeClr val="tx1"/>
                </a:solidFill>
                <a:latin typeface="Arial Narrow"/>
                <a:ea typeface="ヒラギノ角ゴ Pro W3" charset="-128"/>
                <a:cs typeface="Arial Narrow"/>
              </a:defRPr>
            </a:lvl3pPr>
            <a:lvl4pPr marL="1600200" indent="-22860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b="1" i="0" kern="1200">
                <a:solidFill>
                  <a:schemeClr val="accent4"/>
                </a:solidFill>
                <a:latin typeface="Arial Narrow Bold"/>
                <a:ea typeface="ヒラギノ角ゴ Pro W3" charset="-128"/>
                <a:cs typeface="Arial Narrow Bold"/>
              </a:defRPr>
            </a:lvl4pPr>
            <a:lvl5pPr marL="1828800" indent="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1000" b="0" i="0" kern="1200">
                <a:solidFill>
                  <a:schemeClr val="tx1"/>
                </a:solidFill>
                <a:latin typeface="Arial Narrow"/>
                <a:ea typeface="ヒラギノ角ゴ Pro W3" charset="-128"/>
                <a:cs typeface="Arial Narrow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b="0" dirty="0">
                <a:solidFill>
                  <a:srgbClr val="0070C0"/>
                </a:solidFill>
                <a:latin typeface="Calibri"/>
                <a:cs typeface="Calibri" pitchFamily="34" charset="0"/>
              </a:rPr>
              <a:t>Confidential Treatment Requested by DTCC/DTC/NSCC/FICC Pursuant to the Freedom of Information Act</a:t>
            </a:r>
          </a:p>
        </p:txBody>
      </p:sp>
    </p:spTree>
    <p:extLst>
      <p:ext uri="{BB962C8B-B14F-4D97-AF65-F5344CB8AC3E}">
        <p14:creationId xmlns:p14="http://schemas.microsoft.com/office/powerpoint/2010/main" val="35543338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6" r:id="rId1"/>
    <p:sldLayoutId id="2147483818" r:id="rId2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457200" rtl="0" fontAlgn="base">
        <a:spcBef>
          <a:spcPct val="0"/>
        </a:spcBef>
        <a:spcAft>
          <a:spcPct val="0"/>
        </a:spcAft>
        <a:defRPr sz="3600" b="0" i="0" kern="1200">
          <a:solidFill>
            <a:schemeClr val="accent6"/>
          </a:solidFill>
          <a:latin typeface="Calibri" pitchFamily="34" charset="0"/>
          <a:ea typeface="ヒラギノ角ゴ Pro W3" charset="-128"/>
          <a:cs typeface="Calibri" pitchFamily="34" charset="0"/>
        </a:defRPr>
      </a:lvl1pPr>
      <a:lvl2pPr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2pPr>
      <a:lvl3pPr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3pPr>
      <a:lvl4pPr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4pPr>
      <a:lvl5pPr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5pPr>
      <a:lvl6pPr marL="457200"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6pPr>
      <a:lvl7pPr marL="914400"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7pPr>
      <a:lvl8pPr marL="1371600"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8pPr>
      <a:lvl9pPr marL="1828800"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9pPr>
    </p:titleStyle>
    <p:bodyStyle>
      <a:lvl1pPr marL="342900" indent="-342900" algn="l" defTabSz="457200" rtl="0" fontAlgn="base">
        <a:spcBef>
          <a:spcPct val="20000"/>
        </a:spcBef>
        <a:spcAft>
          <a:spcPct val="0"/>
        </a:spcAft>
        <a:buFont typeface="Arial" charset="0"/>
        <a:buChar char="•"/>
        <a:defRPr sz="2000" b="0" i="0" kern="1200">
          <a:solidFill>
            <a:schemeClr val="tx1"/>
          </a:solidFill>
          <a:latin typeface="Calibri" pitchFamily="34" charset="0"/>
          <a:ea typeface="ヒラギノ角ゴ Pro W3" charset="-128"/>
          <a:cs typeface="Calibri" pitchFamily="34" charset="0"/>
        </a:defRPr>
      </a:lvl1pPr>
      <a:lvl2pPr marL="742950" indent="-285750" algn="l" defTabSz="457200" rtl="0" fontAlgn="base">
        <a:spcBef>
          <a:spcPct val="20000"/>
        </a:spcBef>
        <a:spcAft>
          <a:spcPct val="0"/>
        </a:spcAft>
        <a:buFont typeface="Arial" charset="0"/>
        <a:buChar char="–"/>
        <a:defRPr sz="1800" b="0" i="0" kern="1200">
          <a:solidFill>
            <a:schemeClr val="tx1"/>
          </a:solidFill>
          <a:latin typeface="Calibri" pitchFamily="34" charset="0"/>
          <a:ea typeface="ヒラギノ角ゴ Pro W3" charset="-128"/>
          <a:cs typeface="Calibri" pitchFamily="34" charset="0"/>
        </a:defRPr>
      </a:lvl2pPr>
      <a:lvl3pPr marL="11430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•"/>
        <a:defRPr sz="2400" b="0" i="0" kern="1200">
          <a:solidFill>
            <a:schemeClr val="tx1"/>
          </a:solidFill>
          <a:latin typeface="Arial Narrow"/>
          <a:ea typeface="ヒラギノ角ゴ Pro W3" charset="-128"/>
          <a:cs typeface="Arial Narrow"/>
        </a:defRPr>
      </a:lvl3pPr>
      <a:lvl4pPr marL="16002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–"/>
        <a:defRPr sz="2000" b="1" i="0" kern="1200">
          <a:solidFill>
            <a:schemeClr val="accent4"/>
          </a:solidFill>
          <a:latin typeface="Arial Narrow Bold"/>
          <a:ea typeface="ヒラギノ角ゴ Pro W3" charset="-128"/>
          <a:cs typeface="Arial Narrow Bold"/>
        </a:defRPr>
      </a:lvl4pPr>
      <a:lvl5pPr marL="20574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»"/>
        <a:defRPr sz="2000" b="0" i="0" kern="1200">
          <a:solidFill>
            <a:schemeClr val="tx1"/>
          </a:solidFill>
          <a:latin typeface="Arial Narrow"/>
          <a:ea typeface="ヒラギノ角ゴ Pro W3" charset="-128"/>
          <a:cs typeface="Arial Narrow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lide_BKGRND_Corp1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91" y="0"/>
            <a:ext cx="9139418" cy="6858000"/>
          </a:xfrm>
          <a:prstGeom prst="rect">
            <a:avLst/>
          </a:prstGeom>
        </p:spPr>
      </p:pic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</a:t>
            </a:r>
            <a:r>
              <a:rPr lang="en-US" dirty="0" smtClean="0"/>
              <a:t>level</a:t>
            </a:r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914400"/>
          </a:xfrm>
          <a:prstGeom prst="rect">
            <a:avLst/>
          </a:prstGeom>
          <a:solidFill>
            <a:srgbClr val="FFFFFF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cxnSp>
        <p:nvCxnSpPr>
          <p:cNvPr id="10" name="Straight Connector 9"/>
          <p:cNvCxnSpPr/>
          <p:nvPr/>
        </p:nvCxnSpPr>
        <p:spPr>
          <a:xfrm>
            <a:off x="0" y="919163"/>
            <a:ext cx="9144000" cy="1587"/>
          </a:xfrm>
          <a:prstGeom prst="line">
            <a:avLst/>
          </a:prstGeom>
          <a:ln w="38100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33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141288"/>
            <a:ext cx="7945438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38963" y="6550394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 b="1">
                <a:solidFill>
                  <a:srgbClr val="3798D2"/>
                </a:solidFill>
                <a:latin typeface="Times"/>
                <a:ea typeface="Times" charset="0"/>
                <a:cs typeface="Times"/>
              </a:defRPr>
            </a:lvl1pPr>
          </a:lstStyle>
          <a:p>
            <a:fld id="{32B77A99-F7CF-5846-AD73-A439EF31F06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ext Box 7"/>
          <p:cNvSpPr txBox="1">
            <a:spLocks noChangeArrowheads="1"/>
          </p:cNvSpPr>
          <p:nvPr/>
        </p:nvSpPr>
        <p:spPr bwMode="auto">
          <a:xfrm>
            <a:off x="8052146" y="6635008"/>
            <a:ext cx="561873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pPr eaLnBrk="0" hangingPunct="0">
              <a:defRPr/>
            </a:pPr>
            <a:r>
              <a:rPr lang="en-US" sz="800" dirty="0" smtClean="0">
                <a:solidFill>
                  <a:srgbClr val="007CB7"/>
                </a:solidFill>
                <a:latin typeface="Times"/>
                <a:cs typeface="Times"/>
              </a:rPr>
              <a:t>© DTCC</a:t>
            </a:r>
            <a:endParaRPr lang="en-US" sz="800" dirty="0">
              <a:solidFill>
                <a:srgbClr val="007CB7"/>
              </a:solidFill>
              <a:latin typeface="Times"/>
              <a:cs typeface="Times"/>
            </a:endParaRPr>
          </a:p>
        </p:txBody>
      </p:sp>
      <p:sp>
        <p:nvSpPr>
          <p:cNvPr id="11" name="Text Placeholder 10"/>
          <p:cNvSpPr txBox="1">
            <a:spLocks/>
          </p:cNvSpPr>
          <p:nvPr/>
        </p:nvSpPr>
        <p:spPr>
          <a:xfrm>
            <a:off x="49417" y="6613143"/>
            <a:ext cx="1616929" cy="189143"/>
          </a:xfrm>
          <a:prstGeom prst="rect">
            <a:avLst/>
          </a:prstGeom>
        </p:spPr>
        <p:txBody>
          <a:bodyPr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 kumimoji="0" lang="en-US" sz="1000" b="1" i="0" u="none" strike="noStrike" kern="1200" cap="none" spc="0" normalizeH="0" baseline="0" noProof="0" smtClean="0">
                <a:ln>
                  <a:noFill/>
                </a:ln>
                <a:solidFill>
                  <a:srgbClr val="4C4C4C"/>
                </a:solidFill>
                <a:effectLst/>
                <a:uLnTx/>
                <a:uFillTx/>
                <a:latin typeface="Arial" charset="0"/>
                <a:ea typeface="ヒラギノ角ゴ Pro W3" pitchFamily="1" charset="-128"/>
                <a:cs typeface="Arial"/>
              </a:defRPr>
            </a:lvl1pPr>
            <a:lvl2pPr marL="742950" indent="-28575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1800" b="0" i="0" kern="1200">
                <a:solidFill>
                  <a:schemeClr val="tx1"/>
                </a:solidFill>
                <a:latin typeface="Arial"/>
                <a:ea typeface="ヒラギノ角ゴ Pro W3" charset="-128"/>
                <a:cs typeface="Arial"/>
              </a:defRPr>
            </a:lvl2pPr>
            <a:lvl3pPr marL="1143000" indent="-22860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b="0" i="0" kern="1200">
                <a:solidFill>
                  <a:schemeClr val="tx1"/>
                </a:solidFill>
                <a:latin typeface="Arial Narrow"/>
                <a:ea typeface="ヒラギノ角ゴ Pro W3" charset="-128"/>
                <a:cs typeface="Arial Narrow"/>
              </a:defRPr>
            </a:lvl3pPr>
            <a:lvl4pPr marL="1600200" indent="-22860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b="1" i="0" kern="1200">
                <a:solidFill>
                  <a:schemeClr val="accent4"/>
                </a:solidFill>
                <a:latin typeface="Arial Narrow Bold"/>
                <a:ea typeface="ヒラギノ角ゴ Pro W3" charset="-128"/>
                <a:cs typeface="Arial Narrow Bold"/>
              </a:defRPr>
            </a:lvl4pPr>
            <a:lvl5pPr marL="1828800" indent="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1000" b="0" i="0" kern="1200">
                <a:solidFill>
                  <a:schemeClr val="tx1"/>
                </a:solidFill>
                <a:latin typeface="Arial Narrow"/>
                <a:ea typeface="ヒラギノ角ゴ Pro W3" charset="-128"/>
                <a:cs typeface="Arial Narrow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b="0" dirty="0">
                <a:solidFill>
                  <a:srgbClr val="0070C0"/>
                </a:solidFill>
                <a:latin typeface="Calibri" pitchFamily="34" charset="0"/>
                <a:cs typeface="Calibri" pitchFamily="34" charset="0"/>
              </a:rPr>
              <a:t>DTCC Restricted (Red) 	</a:t>
            </a:r>
          </a:p>
        </p:txBody>
      </p:sp>
      <p:sp>
        <p:nvSpPr>
          <p:cNvPr id="13" name="Text Placeholder 10"/>
          <p:cNvSpPr txBox="1">
            <a:spLocks/>
          </p:cNvSpPr>
          <p:nvPr/>
        </p:nvSpPr>
        <p:spPr>
          <a:xfrm>
            <a:off x="1276876" y="6617259"/>
            <a:ext cx="8686801" cy="189143"/>
          </a:xfrm>
          <a:prstGeom prst="rect">
            <a:avLst/>
          </a:prstGeom>
        </p:spPr>
        <p:txBody>
          <a:bodyPr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 kumimoji="0" lang="en-US" sz="1000" b="1" i="0" u="none" strike="noStrike" kern="1200" cap="none" spc="0" normalizeH="0" baseline="0" noProof="0" smtClean="0">
                <a:ln>
                  <a:noFill/>
                </a:ln>
                <a:solidFill>
                  <a:srgbClr val="4C4C4C"/>
                </a:solidFill>
                <a:effectLst/>
                <a:uLnTx/>
                <a:uFillTx/>
                <a:latin typeface="Arial" charset="0"/>
                <a:ea typeface="ヒラギノ角ゴ Pro W3" pitchFamily="1" charset="-128"/>
                <a:cs typeface="Arial"/>
              </a:defRPr>
            </a:lvl1pPr>
            <a:lvl2pPr marL="742950" indent="-28575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1800" b="0" i="0" kern="1200">
                <a:solidFill>
                  <a:schemeClr val="tx1"/>
                </a:solidFill>
                <a:latin typeface="Arial"/>
                <a:ea typeface="ヒラギノ角ゴ Pro W3" charset="-128"/>
                <a:cs typeface="Arial"/>
              </a:defRPr>
            </a:lvl2pPr>
            <a:lvl3pPr marL="1143000" indent="-22860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b="0" i="0" kern="1200">
                <a:solidFill>
                  <a:schemeClr val="tx1"/>
                </a:solidFill>
                <a:latin typeface="Arial Narrow"/>
                <a:ea typeface="ヒラギノ角ゴ Pro W3" charset="-128"/>
                <a:cs typeface="Arial Narrow"/>
              </a:defRPr>
            </a:lvl3pPr>
            <a:lvl4pPr marL="1600200" indent="-22860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b="1" i="0" kern="1200">
                <a:solidFill>
                  <a:schemeClr val="accent4"/>
                </a:solidFill>
                <a:latin typeface="Arial Narrow Bold"/>
                <a:ea typeface="ヒラギノ角ゴ Pro W3" charset="-128"/>
                <a:cs typeface="Arial Narrow Bold"/>
              </a:defRPr>
            </a:lvl4pPr>
            <a:lvl5pPr marL="1828800" indent="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1000" b="0" i="0" kern="1200">
                <a:solidFill>
                  <a:schemeClr val="tx1"/>
                </a:solidFill>
                <a:latin typeface="Arial Narrow"/>
                <a:ea typeface="ヒラギノ角ゴ Pro W3" charset="-128"/>
                <a:cs typeface="Arial Narrow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b="0" dirty="0">
                <a:solidFill>
                  <a:srgbClr val="0070C0"/>
                </a:solidFill>
                <a:latin typeface="Calibri" pitchFamily="34" charset="0"/>
                <a:cs typeface="Calibri" pitchFamily="34" charset="0"/>
              </a:rPr>
              <a:t>	Confidential Treatment Requested by DTCC/DTC/NSCC/FICC Pursuant to the Freedom of Information Act</a:t>
            </a:r>
          </a:p>
          <a:p>
            <a:endParaRPr b="0" dirty="0">
              <a:solidFill>
                <a:srgbClr val="0070C0"/>
              </a:solidFill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392918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7" r:id="rId1"/>
    <p:sldLayoutId id="2147483828" r:id="rId2"/>
    <p:sldLayoutId id="2147483830" r:id="rId3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457200" rtl="0" fontAlgn="base">
        <a:spcBef>
          <a:spcPct val="0"/>
        </a:spcBef>
        <a:spcAft>
          <a:spcPct val="0"/>
        </a:spcAft>
        <a:defRPr sz="3600" b="0" i="0" kern="1200">
          <a:solidFill>
            <a:schemeClr val="accent6"/>
          </a:solidFill>
          <a:latin typeface="Calibri" pitchFamily="34" charset="0"/>
          <a:ea typeface="ヒラギノ角ゴ Pro W3" charset="-128"/>
          <a:cs typeface="Calibri" pitchFamily="34" charset="0"/>
        </a:defRPr>
      </a:lvl1pPr>
      <a:lvl2pPr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2pPr>
      <a:lvl3pPr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3pPr>
      <a:lvl4pPr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4pPr>
      <a:lvl5pPr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5pPr>
      <a:lvl6pPr marL="457200"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6pPr>
      <a:lvl7pPr marL="914400"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7pPr>
      <a:lvl8pPr marL="1371600"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8pPr>
      <a:lvl9pPr marL="1828800"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9pPr>
    </p:titleStyle>
    <p:bodyStyle>
      <a:lvl1pPr marL="342900" indent="-342900" algn="l" defTabSz="457200" rtl="0" fontAlgn="base">
        <a:spcBef>
          <a:spcPct val="20000"/>
        </a:spcBef>
        <a:spcAft>
          <a:spcPct val="0"/>
        </a:spcAft>
        <a:buFont typeface="Arial" charset="0"/>
        <a:buChar char="•"/>
        <a:defRPr sz="2000" b="0" i="0" kern="1200">
          <a:solidFill>
            <a:schemeClr val="tx1"/>
          </a:solidFill>
          <a:latin typeface="Calibri" pitchFamily="34" charset="0"/>
          <a:ea typeface="ヒラギノ角ゴ Pro W3" charset="-128"/>
          <a:cs typeface="Calibri" pitchFamily="34" charset="0"/>
        </a:defRPr>
      </a:lvl1pPr>
      <a:lvl2pPr marL="742950" indent="-285750" algn="l" defTabSz="457200" rtl="0" fontAlgn="base">
        <a:spcBef>
          <a:spcPct val="20000"/>
        </a:spcBef>
        <a:spcAft>
          <a:spcPct val="0"/>
        </a:spcAft>
        <a:buFont typeface="Arial" charset="0"/>
        <a:buChar char="–"/>
        <a:defRPr sz="1800" b="0" i="0" kern="1200">
          <a:solidFill>
            <a:schemeClr val="tx1"/>
          </a:solidFill>
          <a:latin typeface="Calibri" pitchFamily="34" charset="0"/>
          <a:ea typeface="ヒラギノ角ゴ Pro W3" charset="-128"/>
          <a:cs typeface="Calibri" pitchFamily="34" charset="0"/>
        </a:defRPr>
      </a:lvl2pPr>
      <a:lvl3pPr marL="11430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•"/>
        <a:defRPr sz="2400" b="0" i="0" kern="1200">
          <a:solidFill>
            <a:schemeClr val="tx1"/>
          </a:solidFill>
          <a:latin typeface="Arial Narrow"/>
          <a:ea typeface="ヒラギノ角ゴ Pro W3" charset="-128"/>
          <a:cs typeface="Arial Narrow"/>
        </a:defRPr>
      </a:lvl3pPr>
      <a:lvl4pPr marL="16002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–"/>
        <a:defRPr sz="2000" b="1" i="0" kern="1200">
          <a:solidFill>
            <a:schemeClr val="accent4"/>
          </a:solidFill>
          <a:latin typeface="Arial Narrow Bold"/>
          <a:ea typeface="ヒラギノ角ゴ Pro W3" charset="-128"/>
          <a:cs typeface="Arial Narrow Bold"/>
        </a:defRPr>
      </a:lvl4pPr>
      <a:lvl5pPr marL="20574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»"/>
        <a:defRPr sz="2000" b="0" i="0" kern="1200">
          <a:solidFill>
            <a:schemeClr val="tx1"/>
          </a:solidFill>
          <a:latin typeface="Arial Narrow"/>
          <a:ea typeface="ヒラギノ角ゴ Pro W3" charset="-128"/>
          <a:cs typeface="Arial Narrow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9144000" cy="914400"/>
          </a:xfrm>
          <a:prstGeom prst="rect">
            <a:avLst/>
          </a:prstGeom>
          <a:solidFill>
            <a:srgbClr val="FFFFFF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pic>
        <p:nvPicPr>
          <p:cNvPr id="15" name="Picture 14" descr="slide_BKGRND_Corp1.jpg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266" y="9144"/>
            <a:ext cx="9139418" cy="6858000"/>
          </a:xfrm>
          <a:prstGeom prst="rect">
            <a:avLst/>
          </a:prstGeom>
        </p:spPr>
      </p:pic>
      <p:sp>
        <p:nvSpPr>
          <p:cNvPr id="16" name="Rectangle 15"/>
          <p:cNvSpPr/>
          <p:nvPr userDrawn="1"/>
        </p:nvSpPr>
        <p:spPr>
          <a:xfrm>
            <a:off x="6853" y="9144"/>
            <a:ext cx="9144000" cy="914400"/>
          </a:xfrm>
          <a:prstGeom prst="rect">
            <a:avLst/>
          </a:prstGeom>
          <a:solidFill>
            <a:srgbClr val="FFFFFF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</a:t>
            </a:r>
            <a:r>
              <a:rPr lang="en-US" dirty="0" smtClean="0"/>
              <a:t>level</a:t>
            </a:r>
            <a:endParaRPr lang="en-US" dirty="0"/>
          </a:p>
        </p:txBody>
      </p:sp>
      <p:cxnSp>
        <p:nvCxnSpPr>
          <p:cNvPr id="10" name="Straight Connector 9"/>
          <p:cNvCxnSpPr/>
          <p:nvPr/>
        </p:nvCxnSpPr>
        <p:spPr>
          <a:xfrm>
            <a:off x="0" y="919163"/>
            <a:ext cx="9144000" cy="1587"/>
          </a:xfrm>
          <a:prstGeom prst="line">
            <a:avLst/>
          </a:prstGeom>
          <a:ln w="38100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33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141288"/>
            <a:ext cx="7945438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14" name="Text Box 7"/>
          <p:cNvSpPr txBox="1">
            <a:spLocks noChangeArrowheads="1"/>
          </p:cNvSpPr>
          <p:nvPr/>
        </p:nvSpPr>
        <p:spPr bwMode="auto">
          <a:xfrm>
            <a:off x="8008865" y="6661368"/>
            <a:ext cx="415178" cy="153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1">
            <a:prstTxWarp prst="textNoShape">
              <a:avLst/>
            </a:prstTxWarp>
            <a:spAutoFit/>
          </a:bodyPr>
          <a:lstStyle/>
          <a:p>
            <a:pPr algn="ctr" eaLnBrk="0" hangingPunct="0">
              <a:defRPr/>
            </a:pPr>
            <a:r>
              <a:rPr lang="en-US" sz="1000" dirty="0" smtClean="0">
                <a:solidFill>
                  <a:srgbClr val="007CB7"/>
                </a:solidFill>
                <a:latin typeface="Calibri" pitchFamily="34" charset="0"/>
                <a:cs typeface="Calibri" pitchFamily="34" charset="0"/>
              </a:rPr>
              <a:t>© DTCC</a:t>
            </a:r>
            <a:endParaRPr lang="en-US" sz="1000" dirty="0">
              <a:solidFill>
                <a:srgbClr val="007CB7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1" name="Text Placeholder 10"/>
          <p:cNvSpPr txBox="1">
            <a:spLocks/>
          </p:cNvSpPr>
          <p:nvPr/>
        </p:nvSpPr>
        <p:spPr>
          <a:xfrm>
            <a:off x="170444" y="6661367"/>
            <a:ext cx="1142941" cy="153888"/>
          </a:xfrm>
          <a:prstGeom prst="rect">
            <a:avLst/>
          </a:prstGeom>
        </p:spPr>
        <p:txBody>
          <a:bodyPr wrap="none" lIns="0" tIns="0" rIns="0" bIns="0" anchor="ctr" anchorCtr="1">
            <a:spAutoFit/>
          </a:bodyPr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 kumimoji="0" lang="en-US" sz="1000" b="1" i="0" u="none" strike="noStrike" kern="1200" cap="none" spc="0" normalizeH="0" baseline="0" noProof="0" smtClean="0">
                <a:ln>
                  <a:noFill/>
                </a:ln>
                <a:solidFill>
                  <a:srgbClr val="4C4C4C"/>
                </a:solidFill>
                <a:effectLst/>
                <a:uLnTx/>
                <a:uFillTx/>
                <a:latin typeface="Arial" charset="0"/>
                <a:ea typeface="ヒラギノ角ゴ Pro W3" pitchFamily="1" charset="-128"/>
                <a:cs typeface="Arial"/>
              </a:defRPr>
            </a:lvl1pPr>
            <a:lvl2pPr marL="742950" indent="-28575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1800" b="0" i="0" kern="1200">
                <a:solidFill>
                  <a:schemeClr val="tx1"/>
                </a:solidFill>
                <a:latin typeface="Arial"/>
                <a:ea typeface="ヒラギノ角ゴ Pro W3" charset="-128"/>
                <a:cs typeface="Arial"/>
              </a:defRPr>
            </a:lvl2pPr>
            <a:lvl3pPr marL="1143000" indent="-22860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b="0" i="0" kern="1200">
                <a:solidFill>
                  <a:schemeClr val="tx1"/>
                </a:solidFill>
                <a:latin typeface="Arial Narrow"/>
                <a:ea typeface="ヒラギノ角ゴ Pro W3" charset="-128"/>
                <a:cs typeface="Arial Narrow"/>
              </a:defRPr>
            </a:lvl3pPr>
            <a:lvl4pPr marL="1600200" indent="-22860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b="1" i="0" kern="1200">
                <a:solidFill>
                  <a:schemeClr val="accent4"/>
                </a:solidFill>
                <a:latin typeface="Arial Narrow Bold"/>
                <a:ea typeface="ヒラギノ角ゴ Pro W3" charset="-128"/>
                <a:cs typeface="Arial Narrow Bold"/>
              </a:defRPr>
            </a:lvl4pPr>
            <a:lvl5pPr marL="1828800" indent="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1000" b="0" i="0" kern="1200">
                <a:solidFill>
                  <a:schemeClr val="tx1"/>
                </a:solidFill>
                <a:latin typeface="Arial Narrow"/>
                <a:ea typeface="ヒラギノ角ゴ Pro W3" charset="-128"/>
                <a:cs typeface="Arial Narrow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b="0" dirty="0">
                <a:solidFill>
                  <a:srgbClr val="0070C0"/>
                </a:solidFill>
                <a:latin typeface="Calibri" pitchFamily="34" charset="0"/>
                <a:cs typeface="Calibri" pitchFamily="34" charset="0"/>
              </a:rPr>
              <a:t>DTCC Restricted (Red)</a:t>
            </a:r>
          </a:p>
        </p:txBody>
      </p:sp>
      <p:sp>
        <p:nvSpPr>
          <p:cNvPr id="13" name="Text Placeholder 10"/>
          <p:cNvSpPr txBox="1">
            <a:spLocks/>
          </p:cNvSpPr>
          <p:nvPr/>
        </p:nvSpPr>
        <p:spPr>
          <a:xfrm>
            <a:off x="1846895" y="6661367"/>
            <a:ext cx="5450210" cy="153888"/>
          </a:xfrm>
          <a:prstGeom prst="rect">
            <a:avLst/>
          </a:prstGeom>
        </p:spPr>
        <p:txBody>
          <a:bodyPr wrap="none" lIns="0" tIns="0" rIns="0" bIns="0" anchor="ctr" anchorCtr="1">
            <a:spAutoFit/>
          </a:bodyPr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 kumimoji="0" lang="en-US" sz="1000" b="1" i="0" u="none" strike="noStrike" kern="1200" cap="none" spc="0" normalizeH="0" baseline="0" noProof="0" smtClean="0">
                <a:ln>
                  <a:noFill/>
                </a:ln>
                <a:solidFill>
                  <a:srgbClr val="4C4C4C"/>
                </a:solidFill>
                <a:effectLst/>
                <a:uLnTx/>
                <a:uFillTx/>
                <a:latin typeface="Arial" charset="0"/>
                <a:ea typeface="ヒラギノ角ゴ Pro W3" pitchFamily="1" charset="-128"/>
                <a:cs typeface="Arial"/>
              </a:defRPr>
            </a:lvl1pPr>
            <a:lvl2pPr marL="742950" indent="-28575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1800" b="0" i="0" kern="1200">
                <a:solidFill>
                  <a:schemeClr val="tx1"/>
                </a:solidFill>
                <a:latin typeface="Arial"/>
                <a:ea typeface="ヒラギノ角ゴ Pro W3" charset="-128"/>
                <a:cs typeface="Arial"/>
              </a:defRPr>
            </a:lvl2pPr>
            <a:lvl3pPr marL="1143000" indent="-22860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b="0" i="0" kern="1200">
                <a:solidFill>
                  <a:schemeClr val="tx1"/>
                </a:solidFill>
                <a:latin typeface="Arial Narrow"/>
                <a:ea typeface="ヒラギノ角ゴ Pro W3" charset="-128"/>
                <a:cs typeface="Arial Narrow"/>
              </a:defRPr>
            </a:lvl3pPr>
            <a:lvl4pPr marL="1600200" indent="-22860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b="1" i="0" kern="1200">
                <a:solidFill>
                  <a:schemeClr val="accent4"/>
                </a:solidFill>
                <a:latin typeface="Arial Narrow Bold"/>
                <a:ea typeface="ヒラギノ角ゴ Pro W3" charset="-128"/>
                <a:cs typeface="Arial Narrow Bold"/>
              </a:defRPr>
            </a:lvl4pPr>
            <a:lvl5pPr marL="1828800" indent="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1000" b="0" i="0" kern="1200">
                <a:solidFill>
                  <a:schemeClr val="tx1"/>
                </a:solidFill>
                <a:latin typeface="Arial Narrow"/>
                <a:ea typeface="ヒラギノ角ゴ Pro W3" charset="-128"/>
                <a:cs typeface="Arial Narrow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b="0" dirty="0">
                <a:solidFill>
                  <a:srgbClr val="0070C0"/>
                </a:solidFill>
                <a:latin typeface="Calibri" pitchFamily="34" charset="0"/>
                <a:cs typeface="Calibri" pitchFamily="34" charset="0"/>
              </a:rPr>
              <a:t>Confidential Treatment Requested by DTCC/DTC/NSCC/FICC Pursuant to the Freedom of Information Act</a:t>
            </a:r>
          </a:p>
        </p:txBody>
      </p:sp>
    </p:spTree>
    <p:extLst>
      <p:ext uri="{BB962C8B-B14F-4D97-AF65-F5344CB8AC3E}">
        <p14:creationId xmlns:p14="http://schemas.microsoft.com/office/powerpoint/2010/main" val="4984614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32" r:id="rId1"/>
    <p:sldLayoutId id="2147483833" r:id="rId2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457200" rtl="0" fontAlgn="base">
        <a:spcBef>
          <a:spcPct val="0"/>
        </a:spcBef>
        <a:spcAft>
          <a:spcPct val="0"/>
        </a:spcAft>
        <a:defRPr sz="3600" b="0" i="0" kern="1200">
          <a:solidFill>
            <a:schemeClr val="accent6"/>
          </a:solidFill>
          <a:latin typeface="Calibri" pitchFamily="34" charset="0"/>
          <a:ea typeface="ヒラギノ角ゴ Pro W3" charset="-128"/>
          <a:cs typeface="Calibri" pitchFamily="34" charset="0"/>
        </a:defRPr>
      </a:lvl1pPr>
      <a:lvl2pPr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2pPr>
      <a:lvl3pPr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3pPr>
      <a:lvl4pPr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4pPr>
      <a:lvl5pPr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5pPr>
      <a:lvl6pPr marL="457200"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6pPr>
      <a:lvl7pPr marL="914400"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7pPr>
      <a:lvl8pPr marL="1371600"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8pPr>
      <a:lvl9pPr marL="1828800"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9pPr>
    </p:titleStyle>
    <p:bodyStyle>
      <a:lvl1pPr marL="342900" indent="-342900" algn="l" defTabSz="457200" rtl="0" fontAlgn="base">
        <a:spcBef>
          <a:spcPct val="20000"/>
        </a:spcBef>
        <a:spcAft>
          <a:spcPct val="0"/>
        </a:spcAft>
        <a:buFont typeface="Arial" charset="0"/>
        <a:buChar char="•"/>
        <a:defRPr sz="2000" b="0" i="0" kern="1200">
          <a:solidFill>
            <a:schemeClr val="tx1"/>
          </a:solidFill>
          <a:latin typeface="Calibri" pitchFamily="34" charset="0"/>
          <a:ea typeface="ヒラギノ角ゴ Pro W3" charset="-128"/>
          <a:cs typeface="Calibri" pitchFamily="34" charset="0"/>
        </a:defRPr>
      </a:lvl1pPr>
      <a:lvl2pPr marL="742950" indent="-285750" algn="l" defTabSz="457200" rtl="0" fontAlgn="base">
        <a:spcBef>
          <a:spcPct val="20000"/>
        </a:spcBef>
        <a:spcAft>
          <a:spcPct val="0"/>
        </a:spcAft>
        <a:buFont typeface="Arial" charset="0"/>
        <a:buChar char="–"/>
        <a:defRPr sz="1800" b="0" i="0" kern="1200">
          <a:solidFill>
            <a:schemeClr val="tx1"/>
          </a:solidFill>
          <a:latin typeface="Calibri" pitchFamily="34" charset="0"/>
          <a:ea typeface="ヒラギノ角ゴ Pro W3" charset="-128"/>
          <a:cs typeface="Calibri" pitchFamily="34" charset="0"/>
        </a:defRPr>
      </a:lvl2pPr>
      <a:lvl3pPr marL="11430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•"/>
        <a:defRPr sz="2400" b="0" i="0" kern="1200">
          <a:solidFill>
            <a:schemeClr val="tx1"/>
          </a:solidFill>
          <a:latin typeface="Arial Narrow"/>
          <a:ea typeface="ヒラギノ角ゴ Pro W3" charset="-128"/>
          <a:cs typeface="Arial Narrow"/>
        </a:defRPr>
      </a:lvl3pPr>
      <a:lvl4pPr marL="16002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–"/>
        <a:defRPr sz="2000" b="1" i="0" kern="1200">
          <a:solidFill>
            <a:schemeClr val="accent4"/>
          </a:solidFill>
          <a:latin typeface="Arial Narrow Bold"/>
          <a:ea typeface="ヒラギノ角ゴ Pro W3" charset="-128"/>
          <a:cs typeface="Arial Narrow Bold"/>
        </a:defRPr>
      </a:lvl4pPr>
      <a:lvl5pPr marL="20574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»"/>
        <a:defRPr sz="2000" b="0" i="0" kern="1200">
          <a:solidFill>
            <a:schemeClr val="tx1"/>
          </a:solidFill>
          <a:latin typeface="Arial Narrow"/>
          <a:ea typeface="ヒラギノ角ゴ Pro W3" charset="-128"/>
          <a:cs typeface="Arial Narrow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lide_BKGRND_Corp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91" y="0"/>
            <a:ext cx="9139418" cy="6858000"/>
          </a:xfrm>
          <a:prstGeom prst="rect">
            <a:avLst/>
          </a:prstGeom>
        </p:spPr>
      </p:pic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</a:t>
            </a:r>
            <a:r>
              <a:rPr lang="en-US" dirty="0" smtClean="0"/>
              <a:t>level</a:t>
            </a:r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914400"/>
          </a:xfrm>
          <a:prstGeom prst="rect">
            <a:avLst/>
          </a:prstGeom>
          <a:solidFill>
            <a:srgbClr val="FFFFFF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cxnSp>
        <p:nvCxnSpPr>
          <p:cNvPr id="10" name="Straight Connector 9"/>
          <p:cNvCxnSpPr/>
          <p:nvPr/>
        </p:nvCxnSpPr>
        <p:spPr>
          <a:xfrm>
            <a:off x="0" y="919163"/>
            <a:ext cx="9144000" cy="1587"/>
          </a:xfrm>
          <a:prstGeom prst="line">
            <a:avLst/>
          </a:prstGeom>
          <a:ln w="38100" cap="flat" cmpd="sng" algn="ctr">
            <a:solidFill>
              <a:schemeClr val="accent3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33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141288"/>
            <a:ext cx="7945438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38963" y="6427788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 b="1">
                <a:solidFill>
                  <a:schemeClr val="bg1">
                    <a:lumMod val="50000"/>
                  </a:schemeClr>
                </a:solidFill>
                <a:latin typeface="+mj-lt"/>
                <a:ea typeface="Times" charset="0"/>
                <a:cs typeface="Times"/>
              </a:defRPr>
            </a:lvl1pPr>
          </a:lstStyle>
          <a:p>
            <a:fld id="{32B77A99-F7CF-5846-AD73-A439EF31F063}" type="slidenum">
              <a:rPr lang="en-US" smtClean="0">
                <a:solidFill>
                  <a:prstClr val="white">
                    <a:lumMod val="50000"/>
                  </a:prstClr>
                </a:solidFill>
              </a:rPr>
              <a:pPr/>
              <a:t>‹#›</a:t>
            </a:fld>
            <a:endParaRPr lang="en-US" dirty="0">
              <a:solidFill>
                <a:prstClr val="white">
                  <a:lumMod val="50000"/>
                </a:prstClr>
              </a:solidFill>
            </a:endParaRPr>
          </a:p>
        </p:txBody>
      </p:sp>
      <p:sp>
        <p:nvSpPr>
          <p:cNvPr id="14" name="Text Box 7"/>
          <p:cNvSpPr txBox="1">
            <a:spLocks noChangeArrowheads="1"/>
          </p:cNvSpPr>
          <p:nvPr/>
        </p:nvSpPr>
        <p:spPr bwMode="auto">
          <a:xfrm>
            <a:off x="8052146" y="6499081"/>
            <a:ext cx="513282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pPr eaLnBrk="0" hangingPunct="0">
              <a:defRPr/>
            </a:pPr>
            <a:r>
              <a:rPr lang="en-US" sz="800" dirty="0" smtClean="0">
                <a:solidFill>
                  <a:prstClr val="white">
                    <a:lumMod val="50000"/>
                  </a:prstClr>
                </a:solidFill>
                <a:latin typeface="Calibri"/>
                <a:cs typeface="Times"/>
              </a:rPr>
              <a:t>© DTCC</a:t>
            </a:r>
            <a:endParaRPr lang="en-US" sz="800" dirty="0">
              <a:solidFill>
                <a:prstClr val="white">
                  <a:lumMod val="50000"/>
                </a:prstClr>
              </a:solidFill>
              <a:latin typeface="Calibri"/>
              <a:cs typeface="Times"/>
            </a:endParaRPr>
          </a:p>
        </p:txBody>
      </p:sp>
    </p:spTree>
    <p:extLst>
      <p:ext uri="{BB962C8B-B14F-4D97-AF65-F5344CB8AC3E}">
        <p14:creationId xmlns:p14="http://schemas.microsoft.com/office/powerpoint/2010/main" val="36544450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0" r:id="rId1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457200" rtl="0" fontAlgn="base">
        <a:spcBef>
          <a:spcPct val="0"/>
        </a:spcBef>
        <a:spcAft>
          <a:spcPct val="0"/>
        </a:spcAft>
        <a:defRPr sz="2800" b="0" i="0" kern="1200">
          <a:solidFill>
            <a:schemeClr val="tx1">
              <a:lumMod val="65000"/>
              <a:lumOff val="35000"/>
            </a:schemeClr>
          </a:solidFill>
          <a:latin typeface="+mj-lt"/>
          <a:ea typeface="ヒラギノ角ゴ Pro W3" charset="-128"/>
          <a:cs typeface="Arial Bold"/>
        </a:defRPr>
      </a:lvl1pPr>
      <a:lvl2pPr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2pPr>
      <a:lvl3pPr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3pPr>
      <a:lvl4pPr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4pPr>
      <a:lvl5pPr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5pPr>
      <a:lvl6pPr marL="457200"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6pPr>
      <a:lvl7pPr marL="914400"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7pPr>
      <a:lvl8pPr marL="1371600"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8pPr>
      <a:lvl9pPr marL="1828800"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9pPr>
    </p:titleStyle>
    <p:bodyStyle>
      <a:lvl1pPr marL="342900" indent="-342900" algn="l" defTabSz="457200" rtl="0" fontAlgn="base">
        <a:spcBef>
          <a:spcPct val="20000"/>
        </a:spcBef>
        <a:spcAft>
          <a:spcPct val="0"/>
        </a:spcAft>
        <a:buFont typeface="Arial" charset="0"/>
        <a:buChar char="•"/>
        <a:defRPr sz="2000" b="0" i="0" kern="1200">
          <a:solidFill>
            <a:schemeClr val="tx1"/>
          </a:solidFill>
          <a:latin typeface="+mj-lt"/>
          <a:ea typeface="ヒラギノ角ゴ Pro W3" charset="-128"/>
          <a:cs typeface="Arial"/>
        </a:defRPr>
      </a:lvl1pPr>
      <a:lvl2pPr marL="742950" indent="-285750" algn="l" defTabSz="457200" rtl="0" fontAlgn="base">
        <a:spcBef>
          <a:spcPct val="20000"/>
        </a:spcBef>
        <a:spcAft>
          <a:spcPct val="0"/>
        </a:spcAft>
        <a:buFont typeface="Arial" charset="0"/>
        <a:buChar char="–"/>
        <a:defRPr sz="1800" b="0" i="0" kern="1200">
          <a:solidFill>
            <a:schemeClr val="tx1"/>
          </a:solidFill>
          <a:latin typeface="+mj-lt"/>
          <a:ea typeface="ヒラギノ角ゴ Pro W3" charset="-128"/>
          <a:cs typeface="Arial"/>
        </a:defRPr>
      </a:lvl2pPr>
      <a:lvl3pPr marL="11430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•"/>
        <a:defRPr sz="2400" b="0" i="0" kern="1200">
          <a:solidFill>
            <a:schemeClr val="tx1"/>
          </a:solidFill>
          <a:latin typeface="Arial Narrow"/>
          <a:ea typeface="ヒラギノ角ゴ Pro W3" charset="-128"/>
          <a:cs typeface="Arial Narrow"/>
        </a:defRPr>
      </a:lvl3pPr>
      <a:lvl4pPr marL="16002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–"/>
        <a:defRPr sz="2000" b="1" i="0" kern="1200">
          <a:solidFill>
            <a:schemeClr val="accent4"/>
          </a:solidFill>
          <a:latin typeface="Arial Narrow Bold"/>
          <a:ea typeface="ヒラギノ角ゴ Pro W3" charset="-128"/>
          <a:cs typeface="Arial Narrow Bold"/>
        </a:defRPr>
      </a:lvl4pPr>
      <a:lvl5pPr marL="20574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»"/>
        <a:defRPr sz="2000" b="0" i="0" kern="1200">
          <a:solidFill>
            <a:schemeClr val="tx1"/>
          </a:solidFill>
          <a:latin typeface="Arial Narrow"/>
          <a:ea typeface="ヒラギノ角ゴ Pro W3" charset="-128"/>
          <a:cs typeface="Arial Narrow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9144000" cy="914400"/>
          </a:xfrm>
          <a:prstGeom prst="rect">
            <a:avLst/>
          </a:prstGeom>
          <a:solidFill>
            <a:srgbClr val="FFFFFF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pic>
        <p:nvPicPr>
          <p:cNvPr id="15" name="Picture 14" descr="slide_BKGRND_Corp1.jpg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266" y="9144"/>
            <a:ext cx="9139418" cy="6858000"/>
          </a:xfrm>
          <a:prstGeom prst="rect">
            <a:avLst/>
          </a:prstGeom>
        </p:spPr>
      </p:pic>
      <p:sp>
        <p:nvSpPr>
          <p:cNvPr id="16" name="Rectangle 15"/>
          <p:cNvSpPr/>
          <p:nvPr userDrawn="1"/>
        </p:nvSpPr>
        <p:spPr>
          <a:xfrm>
            <a:off x="6853" y="9144"/>
            <a:ext cx="9144000" cy="914400"/>
          </a:xfrm>
          <a:prstGeom prst="rect">
            <a:avLst/>
          </a:prstGeom>
          <a:solidFill>
            <a:srgbClr val="FFFFFF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</a:t>
            </a:r>
            <a:r>
              <a:rPr lang="en-US" dirty="0" smtClean="0"/>
              <a:t>level</a:t>
            </a:r>
            <a:endParaRPr lang="en-US" dirty="0"/>
          </a:p>
        </p:txBody>
      </p:sp>
      <p:cxnSp>
        <p:nvCxnSpPr>
          <p:cNvPr id="10" name="Straight Connector 9"/>
          <p:cNvCxnSpPr/>
          <p:nvPr/>
        </p:nvCxnSpPr>
        <p:spPr>
          <a:xfrm>
            <a:off x="0" y="919163"/>
            <a:ext cx="9144000" cy="1587"/>
          </a:xfrm>
          <a:prstGeom prst="line">
            <a:avLst/>
          </a:prstGeom>
          <a:ln w="38100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33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141288"/>
            <a:ext cx="7945438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14" name="Text Box 7"/>
          <p:cNvSpPr txBox="1">
            <a:spLocks noChangeArrowheads="1"/>
          </p:cNvSpPr>
          <p:nvPr/>
        </p:nvSpPr>
        <p:spPr bwMode="auto">
          <a:xfrm>
            <a:off x="8008865" y="6661368"/>
            <a:ext cx="415178" cy="153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1">
            <a:prstTxWarp prst="textNoShape">
              <a:avLst/>
            </a:prstTxWarp>
            <a:spAutoFit/>
          </a:bodyPr>
          <a:lstStyle/>
          <a:p>
            <a:pPr algn="ctr" eaLnBrk="0" hangingPunct="0">
              <a:defRPr/>
            </a:pPr>
            <a:r>
              <a:rPr lang="en-US" sz="1000" dirty="0" smtClean="0">
                <a:solidFill>
                  <a:srgbClr val="007CB7"/>
                </a:solidFill>
                <a:latin typeface="Calibri" pitchFamily="34" charset="0"/>
                <a:cs typeface="Calibri" pitchFamily="34" charset="0"/>
              </a:rPr>
              <a:t>© DTCC</a:t>
            </a:r>
            <a:endParaRPr lang="en-US" sz="1000" dirty="0">
              <a:solidFill>
                <a:srgbClr val="007CB7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1" name="Text Placeholder 10"/>
          <p:cNvSpPr txBox="1">
            <a:spLocks/>
          </p:cNvSpPr>
          <p:nvPr/>
        </p:nvSpPr>
        <p:spPr>
          <a:xfrm>
            <a:off x="170444" y="6661367"/>
            <a:ext cx="1142941" cy="153888"/>
          </a:xfrm>
          <a:prstGeom prst="rect">
            <a:avLst/>
          </a:prstGeom>
        </p:spPr>
        <p:txBody>
          <a:bodyPr wrap="none" lIns="0" tIns="0" rIns="0" bIns="0" anchor="ctr" anchorCtr="1">
            <a:spAutoFit/>
          </a:bodyPr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 kumimoji="0" lang="en-US" sz="1000" b="1" i="0" u="none" strike="noStrike" kern="1200" cap="none" spc="0" normalizeH="0" baseline="0" noProof="0" smtClean="0">
                <a:ln>
                  <a:noFill/>
                </a:ln>
                <a:solidFill>
                  <a:srgbClr val="4C4C4C"/>
                </a:solidFill>
                <a:effectLst/>
                <a:uLnTx/>
                <a:uFillTx/>
                <a:latin typeface="Arial" charset="0"/>
                <a:ea typeface="ヒラギノ角ゴ Pro W3" pitchFamily="1" charset="-128"/>
                <a:cs typeface="Arial"/>
              </a:defRPr>
            </a:lvl1pPr>
            <a:lvl2pPr marL="742950" indent="-28575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1800" b="0" i="0" kern="1200">
                <a:solidFill>
                  <a:schemeClr val="tx1"/>
                </a:solidFill>
                <a:latin typeface="Arial"/>
                <a:ea typeface="ヒラギノ角ゴ Pro W3" charset="-128"/>
                <a:cs typeface="Arial"/>
              </a:defRPr>
            </a:lvl2pPr>
            <a:lvl3pPr marL="1143000" indent="-22860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b="0" i="0" kern="1200">
                <a:solidFill>
                  <a:schemeClr val="tx1"/>
                </a:solidFill>
                <a:latin typeface="Arial Narrow"/>
                <a:ea typeface="ヒラギノ角ゴ Pro W3" charset="-128"/>
                <a:cs typeface="Arial Narrow"/>
              </a:defRPr>
            </a:lvl3pPr>
            <a:lvl4pPr marL="1600200" indent="-22860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b="1" i="0" kern="1200">
                <a:solidFill>
                  <a:schemeClr val="accent4"/>
                </a:solidFill>
                <a:latin typeface="Arial Narrow Bold"/>
                <a:ea typeface="ヒラギノ角ゴ Pro W3" charset="-128"/>
                <a:cs typeface="Arial Narrow Bold"/>
              </a:defRPr>
            </a:lvl4pPr>
            <a:lvl5pPr marL="1828800" indent="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1000" b="0" i="0" kern="1200">
                <a:solidFill>
                  <a:schemeClr val="tx1"/>
                </a:solidFill>
                <a:latin typeface="Arial Narrow"/>
                <a:ea typeface="ヒラギノ角ゴ Pro W3" charset="-128"/>
                <a:cs typeface="Arial Narrow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b="0" dirty="0">
                <a:solidFill>
                  <a:srgbClr val="0070C0"/>
                </a:solidFill>
                <a:latin typeface="Calibri" pitchFamily="34" charset="0"/>
                <a:cs typeface="Calibri" pitchFamily="34" charset="0"/>
              </a:rPr>
              <a:t>DTCC Restricted (Red)</a:t>
            </a:r>
          </a:p>
        </p:txBody>
      </p:sp>
      <p:sp>
        <p:nvSpPr>
          <p:cNvPr id="13" name="Text Placeholder 10"/>
          <p:cNvSpPr txBox="1">
            <a:spLocks/>
          </p:cNvSpPr>
          <p:nvPr/>
        </p:nvSpPr>
        <p:spPr>
          <a:xfrm>
            <a:off x="1846895" y="6661367"/>
            <a:ext cx="5450210" cy="153888"/>
          </a:xfrm>
          <a:prstGeom prst="rect">
            <a:avLst/>
          </a:prstGeom>
        </p:spPr>
        <p:txBody>
          <a:bodyPr wrap="none" lIns="0" tIns="0" rIns="0" bIns="0" anchor="ctr" anchorCtr="1">
            <a:spAutoFit/>
          </a:bodyPr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 kumimoji="0" lang="en-US" sz="1000" b="1" i="0" u="none" strike="noStrike" kern="1200" cap="none" spc="0" normalizeH="0" baseline="0" noProof="0" smtClean="0">
                <a:ln>
                  <a:noFill/>
                </a:ln>
                <a:solidFill>
                  <a:srgbClr val="4C4C4C"/>
                </a:solidFill>
                <a:effectLst/>
                <a:uLnTx/>
                <a:uFillTx/>
                <a:latin typeface="Arial" charset="0"/>
                <a:ea typeface="ヒラギノ角ゴ Pro W3" pitchFamily="1" charset="-128"/>
                <a:cs typeface="Arial"/>
              </a:defRPr>
            </a:lvl1pPr>
            <a:lvl2pPr marL="742950" indent="-28575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1800" b="0" i="0" kern="1200">
                <a:solidFill>
                  <a:schemeClr val="tx1"/>
                </a:solidFill>
                <a:latin typeface="Arial"/>
                <a:ea typeface="ヒラギノ角ゴ Pro W3" charset="-128"/>
                <a:cs typeface="Arial"/>
              </a:defRPr>
            </a:lvl2pPr>
            <a:lvl3pPr marL="1143000" indent="-22860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b="0" i="0" kern="1200">
                <a:solidFill>
                  <a:schemeClr val="tx1"/>
                </a:solidFill>
                <a:latin typeface="Arial Narrow"/>
                <a:ea typeface="ヒラギノ角ゴ Pro W3" charset="-128"/>
                <a:cs typeface="Arial Narrow"/>
              </a:defRPr>
            </a:lvl3pPr>
            <a:lvl4pPr marL="1600200" indent="-22860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b="1" i="0" kern="1200">
                <a:solidFill>
                  <a:schemeClr val="accent4"/>
                </a:solidFill>
                <a:latin typeface="Arial Narrow Bold"/>
                <a:ea typeface="ヒラギノ角ゴ Pro W3" charset="-128"/>
                <a:cs typeface="Arial Narrow Bold"/>
              </a:defRPr>
            </a:lvl4pPr>
            <a:lvl5pPr marL="1828800" indent="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1000" b="0" i="0" kern="1200">
                <a:solidFill>
                  <a:schemeClr val="tx1"/>
                </a:solidFill>
                <a:latin typeface="Arial Narrow"/>
                <a:ea typeface="ヒラギノ角ゴ Pro W3" charset="-128"/>
                <a:cs typeface="Arial Narrow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b="0" dirty="0">
                <a:solidFill>
                  <a:srgbClr val="0070C0"/>
                </a:solidFill>
                <a:latin typeface="Calibri" pitchFamily="34" charset="0"/>
                <a:cs typeface="Calibri" pitchFamily="34" charset="0"/>
              </a:rPr>
              <a:t>Confidential Treatment Requested by DTCC/DTC/NSCC/FICC Pursuant to the Freedom of Information Act</a:t>
            </a:r>
          </a:p>
        </p:txBody>
      </p:sp>
    </p:spTree>
    <p:extLst>
      <p:ext uri="{BB962C8B-B14F-4D97-AF65-F5344CB8AC3E}">
        <p14:creationId xmlns:p14="http://schemas.microsoft.com/office/powerpoint/2010/main" val="11903008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37" r:id="rId1"/>
    <p:sldLayoutId id="2147483838" r:id="rId2"/>
    <p:sldLayoutId id="2147483840" r:id="rId3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457200" rtl="0" fontAlgn="base">
        <a:spcBef>
          <a:spcPct val="0"/>
        </a:spcBef>
        <a:spcAft>
          <a:spcPct val="0"/>
        </a:spcAft>
        <a:defRPr sz="3600" b="0" i="0" kern="1200">
          <a:solidFill>
            <a:schemeClr val="accent6"/>
          </a:solidFill>
          <a:latin typeface="Calibri" pitchFamily="34" charset="0"/>
          <a:ea typeface="ヒラギノ角ゴ Pro W3" charset="-128"/>
          <a:cs typeface="Calibri" pitchFamily="34" charset="0"/>
        </a:defRPr>
      </a:lvl1pPr>
      <a:lvl2pPr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2pPr>
      <a:lvl3pPr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3pPr>
      <a:lvl4pPr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4pPr>
      <a:lvl5pPr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5pPr>
      <a:lvl6pPr marL="457200"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6pPr>
      <a:lvl7pPr marL="914400"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7pPr>
      <a:lvl8pPr marL="1371600"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8pPr>
      <a:lvl9pPr marL="1828800"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9pPr>
    </p:titleStyle>
    <p:bodyStyle>
      <a:lvl1pPr marL="342900" indent="-342900" algn="l" defTabSz="457200" rtl="0" fontAlgn="base">
        <a:spcBef>
          <a:spcPct val="20000"/>
        </a:spcBef>
        <a:spcAft>
          <a:spcPct val="0"/>
        </a:spcAft>
        <a:buFont typeface="Arial" charset="0"/>
        <a:buChar char="•"/>
        <a:defRPr sz="2000" b="0" i="0" kern="1200">
          <a:solidFill>
            <a:schemeClr val="tx1"/>
          </a:solidFill>
          <a:latin typeface="Calibri" pitchFamily="34" charset="0"/>
          <a:ea typeface="ヒラギノ角ゴ Pro W3" charset="-128"/>
          <a:cs typeface="Calibri" pitchFamily="34" charset="0"/>
        </a:defRPr>
      </a:lvl1pPr>
      <a:lvl2pPr marL="742950" indent="-285750" algn="l" defTabSz="457200" rtl="0" fontAlgn="base">
        <a:spcBef>
          <a:spcPct val="20000"/>
        </a:spcBef>
        <a:spcAft>
          <a:spcPct val="0"/>
        </a:spcAft>
        <a:buFont typeface="Arial" charset="0"/>
        <a:buChar char="–"/>
        <a:defRPr sz="1800" b="0" i="0" kern="1200">
          <a:solidFill>
            <a:schemeClr val="tx1"/>
          </a:solidFill>
          <a:latin typeface="Calibri" pitchFamily="34" charset="0"/>
          <a:ea typeface="ヒラギノ角ゴ Pro W3" charset="-128"/>
          <a:cs typeface="Calibri" pitchFamily="34" charset="0"/>
        </a:defRPr>
      </a:lvl2pPr>
      <a:lvl3pPr marL="11430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•"/>
        <a:defRPr sz="2400" b="0" i="0" kern="1200">
          <a:solidFill>
            <a:schemeClr val="tx1"/>
          </a:solidFill>
          <a:latin typeface="Arial Narrow"/>
          <a:ea typeface="ヒラギノ角ゴ Pro W3" charset="-128"/>
          <a:cs typeface="Arial Narrow"/>
        </a:defRPr>
      </a:lvl3pPr>
      <a:lvl4pPr marL="16002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–"/>
        <a:defRPr sz="2000" b="1" i="0" kern="1200">
          <a:solidFill>
            <a:schemeClr val="accent4"/>
          </a:solidFill>
          <a:latin typeface="Arial Narrow Bold"/>
          <a:ea typeface="ヒラギノ角ゴ Pro W3" charset="-128"/>
          <a:cs typeface="Arial Narrow Bold"/>
        </a:defRPr>
      </a:lvl4pPr>
      <a:lvl5pPr marL="20574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»"/>
        <a:defRPr sz="2000" b="0" i="0" kern="1200">
          <a:solidFill>
            <a:schemeClr val="tx1"/>
          </a:solidFill>
          <a:latin typeface="Arial Narrow"/>
          <a:ea typeface="ヒラギノ角ゴ Pro W3" charset="-128"/>
          <a:cs typeface="Arial Narrow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9144000" cy="914400"/>
          </a:xfrm>
          <a:prstGeom prst="rect">
            <a:avLst/>
          </a:prstGeom>
          <a:solidFill>
            <a:srgbClr val="FFFFFF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pic>
        <p:nvPicPr>
          <p:cNvPr id="15" name="Picture 14" descr="slide_BKGRND_Corp1.jpg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266" y="9144"/>
            <a:ext cx="9139418" cy="6858000"/>
          </a:xfrm>
          <a:prstGeom prst="rect">
            <a:avLst/>
          </a:prstGeom>
        </p:spPr>
      </p:pic>
      <p:sp>
        <p:nvSpPr>
          <p:cNvPr id="16" name="Rectangle 15"/>
          <p:cNvSpPr/>
          <p:nvPr userDrawn="1"/>
        </p:nvSpPr>
        <p:spPr>
          <a:xfrm>
            <a:off x="6853" y="9144"/>
            <a:ext cx="9144000" cy="914400"/>
          </a:xfrm>
          <a:prstGeom prst="rect">
            <a:avLst/>
          </a:prstGeom>
          <a:solidFill>
            <a:srgbClr val="FFFFFF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</a:t>
            </a:r>
            <a:r>
              <a:rPr lang="en-US" dirty="0" smtClean="0"/>
              <a:t>level</a:t>
            </a:r>
            <a:endParaRPr lang="en-US" dirty="0"/>
          </a:p>
        </p:txBody>
      </p:sp>
      <p:cxnSp>
        <p:nvCxnSpPr>
          <p:cNvPr id="10" name="Straight Connector 9"/>
          <p:cNvCxnSpPr/>
          <p:nvPr/>
        </p:nvCxnSpPr>
        <p:spPr>
          <a:xfrm>
            <a:off x="0" y="919163"/>
            <a:ext cx="9144000" cy="1587"/>
          </a:xfrm>
          <a:prstGeom prst="line">
            <a:avLst/>
          </a:prstGeom>
          <a:ln w="38100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33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141288"/>
            <a:ext cx="7945438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14" name="Text Box 7"/>
          <p:cNvSpPr txBox="1">
            <a:spLocks noChangeArrowheads="1"/>
          </p:cNvSpPr>
          <p:nvPr/>
        </p:nvSpPr>
        <p:spPr bwMode="auto">
          <a:xfrm>
            <a:off x="8008865" y="6661368"/>
            <a:ext cx="415178" cy="153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1">
            <a:prstTxWarp prst="textNoShape">
              <a:avLst/>
            </a:prstTxWarp>
            <a:spAutoFit/>
          </a:bodyPr>
          <a:lstStyle/>
          <a:p>
            <a:pPr algn="ctr" eaLnBrk="0" hangingPunct="0">
              <a:defRPr/>
            </a:pPr>
            <a:r>
              <a:rPr lang="en-US" sz="1000" dirty="0" smtClean="0">
                <a:solidFill>
                  <a:srgbClr val="007CB7"/>
                </a:solidFill>
                <a:latin typeface="Calibri" pitchFamily="34" charset="0"/>
                <a:cs typeface="Calibri" pitchFamily="34" charset="0"/>
              </a:rPr>
              <a:t>© DTCC</a:t>
            </a:r>
            <a:endParaRPr lang="en-US" sz="1000" dirty="0">
              <a:solidFill>
                <a:srgbClr val="007CB7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1" name="Text Placeholder 10"/>
          <p:cNvSpPr txBox="1">
            <a:spLocks/>
          </p:cNvSpPr>
          <p:nvPr/>
        </p:nvSpPr>
        <p:spPr>
          <a:xfrm>
            <a:off x="170444" y="6661367"/>
            <a:ext cx="1142941" cy="153888"/>
          </a:xfrm>
          <a:prstGeom prst="rect">
            <a:avLst/>
          </a:prstGeom>
        </p:spPr>
        <p:txBody>
          <a:bodyPr wrap="none" lIns="0" tIns="0" rIns="0" bIns="0" anchor="ctr" anchorCtr="1">
            <a:spAutoFit/>
          </a:bodyPr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 kumimoji="0" lang="en-US" sz="1000" b="1" i="0" u="none" strike="noStrike" kern="1200" cap="none" spc="0" normalizeH="0" baseline="0" noProof="0" smtClean="0">
                <a:ln>
                  <a:noFill/>
                </a:ln>
                <a:solidFill>
                  <a:srgbClr val="4C4C4C"/>
                </a:solidFill>
                <a:effectLst/>
                <a:uLnTx/>
                <a:uFillTx/>
                <a:latin typeface="Arial" charset="0"/>
                <a:ea typeface="ヒラギノ角ゴ Pro W3" pitchFamily="1" charset="-128"/>
                <a:cs typeface="Arial"/>
              </a:defRPr>
            </a:lvl1pPr>
            <a:lvl2pPr marL="742950" indent="-28575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1800" b="0" i="0" kern="1200">
                <a:solidFill>
                  <a:schemeClr val="tx1"/>
                </a:solidFill>
                <a:latin typeface="Arial"/>
                <a:ea typeface="ヒラギノ角ゴ Pro W3" charset="-128"/>
                <a:cs typeface="Arial"/>
              </a:defRPr>
            </a:lvl2pPr>
            <a:lvl3pPr marL="1143000" indent="-22860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b="0" i="0" kern="1200">
                <a:solidFill>
                  <a:schemeClr val="tx1"/>
                </a:solidFill>
                <a:latin typeface="Arial Narrow"/>
                <a:ea typeface="ヒラギノ角ゴ Pro W3" charset="-128"/>
                <a:cs typeface="Arial Narrow"/>
              </a:defRPr>
            </a:lvl3pPr>
            <a:lvl4pPr marL="1600200" indent="-22860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b="1" i="0" kern="1200">
                <a:solidFill>
                  <a:schemeClr val="accent4"/>
                </a:solidFill>
                <a:latin typeface="Arial Narrow Bold"/>
                <a:ea typeface="ヒラギノ角ゴ Pro W3" charset="-128"/>
                <a:cs typeface="Arial Narrow Bold"/>
              </a:defRPr>
            </a:lvl4pPr>
            <a:lvl5pPr marL="1828800" indent="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1000" b="0" i="0" kern="1200">
                <a:solidFill>
                  <a:schemeClr val="tx1"/>
                </a:solidFill>
                <a:latin typeface="Arial Narrow"/>
                <a:ea typeface="ヒラギノ角ゴ Pro W3" charset="-128"/>
                <a:cs typeface="Arial Narrow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b="0" dirty="0">
                <a:solidFill>
                  <a:srgbClr val="0070C0"/>
                </a:solidFill>
                <a:latin typeface="Calibri" pitchFamily="34" charset="0"/>
                <a:cs typeface="Calibri" pitchFamily="34" charset="0"/>
              </a:rPr>
              <a:t>DTCC Restricted (Red)</a:t>
            </a:r>
          </a:p>
        </p:txBody>
      </p:sp>
      <p:sp>
        <p:nvSpPr>
          <p:cNvPr id="13" name="Text Placeholder 10"/>
          <p:cNvSpPr txBox="1">
            <a:spLocks/>
          </p:cNvSpPr>
          <p:nvPr/>
        </p:nvSpPr>
        <p:spPr>
          <a:xfrm>
            <a:off x="1846895" y="6661367"/>
            <a:ext cx="5450210" cy="153888"/>
          </a:xfrm>
          <a:prstGeom prst="rect">
            <a:avLst/>
          </a:prstGeom>
        </p:spPr>
        <p:txBody>
          <a:bodyPr wrap="none" lIns="0" tIns="0" rIns="0" bIns="0" anchor="ctr" anchorCtr="1">
            <a:spAutoFit/>
          </a:bodyPr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 kumimoji="0" lang="en-US" sz="1000" b="1" i="0" u="none" strike="noStrike" kern="1200" cap="none" spc="0" normalizeH="0" baseline="0" noProof="0" smtClean="0">
                <a:ln>
                  <a:noFill/>
                </a:ln>
                <a:solidFill>
                  <a:srgbClr val="4C4C4C"/>
                </a:solidFill>
                <a:effectLst/>
                <a:uLnTx/>
                <a:uFillTx/>
                <a:latin typeface="Arial" charset="0"/>
                <a:ea typeface="ヒラギノ角ゴ Pro W3" pitchFamily="1" charset="-128"/>
                <a:cs typeface="Arial"/>
              </a:defRPr>
            </a:lvl1pPr>
            <a:lvl2pPr marL="742950" indent="-28575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1800" b="0" i="0" kern="1200">
                <a:solidFill>
                  <a:schemeClr val="tx1"/>
                </a:solidFill>
                <a:latin typeface="Arial"/>
                <a:ea typeface="ヒラギノ角ゴ Pro W3" charset="-128"/>
                <a:cs typeface="Arial"/>
              </a:defRPr>
            </a:lvl2pPr>
            <a:lvl3pPr marL="1143000" indent="-22860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b="0" i="0" kern="1200">
                <a:solidFill>
                  <a:schemeClr val="tx1"/>
                </a:solidFill>
                <a:latin typeface="Arial Narrow"/>
                <a:ea typeface="ヒラギノ角ゴ Pro W3" charset="-128"/>
                <a:cs typeface="Arial Narrow"/>
              </a:defRPr>
            </a:lvl3pPr>
            <a:lvl4pPr marL="1600200" indent="-22860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b="1" i="0" kern="1200">
                <a:solidFill>
                  <a:schemeClr val="accent4"/>
                </a:solidFill>
                <a:latin typeface="Arial Narrow Bold"/>
                <a:ea typeface="ヒラギノ角ゴ Pro W3" charset="-128"/>
                <a:cs typeface="Arial Narrow Bold"/>
              </a:defRPr>
            </a:lvl4pPr>
            <a:lvl5pPr marL="1828800" indent="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1000" b="0" i="0" kern="1200">
                <a:solidFill>
                  <a:schemeClr val="tx1"/>
                </a:solidFill>
                <a:latin typeface="Arial Narrow"/>
                <a:ea typeface="ヒラギノ角ゴ Pro W3" charset="-128"/>
                <a:cs typeface="Arial Narrow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b="0" dirty="0">
                <a:solidFill>
                  <a:srgbClr val="0070C0"/>
                </a:solidFill>
                <a:latin typeface="Calibri" pitchFamily="34" charset="0"/>
                <a:cs typeface="Calibri" pitchFamily="34" charset="0"/>
              </a:rPr>
              <a:t>Confidential Treatment Requested by DTCC/DTC/NSCC/FICC Pursuant to the Freedom of Information Act</a:t>
            </a:r>
          </a:p>
        </p:txBody>
      </p:sp>
    </p:spTree>
    <p:extLst>
      <p:ext uri="{BB962C8B-B14F-4D97-AF65-F5344CB8AC3E}">
        <p14:creationId xmlns:p14="http://schemas.microsoft.com/office/powerpoint/2010/main" val="34473007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42" r:id="rId1"/>
    <p:sldLayoutId id="2147483843" r:id="rId2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457200" rtl="0" fontAlgn="base">
        <a:spcBef>
          <a:spcPct val="0"/>
        </a:spcBef>
        <a:spcAft>
          <a:spcPct val="0"/>
        </a:spcAft>
        <a:defRPr sz="3600" b="0" i="0" kern="1200">
          <a:solidFill>
            <a:schemeClr val="accent6"/>
          </a:solidFill>
          <a:latin typeface="Calibri" pitchFamily="34" charset="0"/>
          <a:ea typeface="ヒラギノ角ゴ Pro W3" charset="-128"/>
          <a:cs typeface="Calibri" pitchFamily="34" charset="0"/>
        </a:defRPr>
      </a:lvl1pPr>
      <a:lvl2pPr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2pPr>
      <a:lvl3pPr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3pPr>
      <a:lvl4pPr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4pPr>
      <a:lvl5pPr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5pPr>
      <a:lvl6pPr marL="457200"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6pPr>
      <a:lvl7pPr marL="914400"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7pPr>
      <a:lvl8pPr marL="1371600"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8pPr>
      <a:lvl9pPr marL="1828800"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9pPr>
    </p:titleStyle>
    <p:bodyStyle>
      <a:lvl1pPr marL="342900" indent="-342900" algn="l" defTabSz="457200" rtl="0" fontAlgn="base">
        <a:spcBef>
          <a:spcPct val="20000"/>
        </a:spcBef>
        <a:spcAft>
          <a:spcPct val="0"/>
        </a:spcAft>
        <a:buFont typeface="Arial" charset="0"/>
        <a:buChar char="•"/>
        <a:defRPr sz="2000" b="0" i="0" kern="1200">
          <a:solidFill>
            <a:schemeClr val="tx1"/>
          </a:solidFill>
          <a:latin typeface="Calibri" pitchFamily="34" charset="0"/>
          <a:ea typeface="ヒラギノ角ゴ Pro W3" charset="-128"/>
          <a:cs typeface="Calibri" pitchFamily="34" charset="0"/>
        </a:defRPr>
      </a:lvl1pPr>
      <a:lvl2pPr marL="742950" indent="-285750" algn="l" defTabSz="457200" rtl="0" fontAlgn="base">
        <a:spcBef>
          <a:spcPct val="20000"/>
        </a:spcBef>
        <a:spcAft>
          <a:spcPct val="0"/>
        </a:spcAft>
        <a:buFont typeface="Arial" charset="0"/>
        <a:buChar char="–"/>
        <a:defRPr sz="1800" b="0" i="0" kern="1200">
          <a:solidFill>
            <a:schemeClr val="tx1"/>
          </a:solidFill>
          <a:latin typeface="Calibri" pitchFamily="34" charset="0"/>
          <a:ea typeface="ヒラギノ角ゴ Pro W3" charset="-128"/>
          <a:cs typeface="Calibri" pitchFamily="34" charset="0"/>
        </a:defRPr>
      </a:lvl2pPr>
      <a:lvl3pPr marL="11430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•"/>
        <a:defRPr sz="2400" b="0" i="0" kern="1200">
          <a:solidFill>
            <a:schemeClr val="tx1"/>
          </a:solidFill>
          <a:latin typeface="Arial Narrow"/>
          <a:ea typeface="ヒラギノ角ゴ Pro W3" charset="-128"/>
          <a:cs typeface="Arial Narrow"/>
        </a:defRPr>
      </a:lvl3pPr>
      <a:lvl4pPr marL="16002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–"/>
        <a:defRPr sz="2000" b="1" i="0" kern="1200">
          <a:solidFill>
            <a:schemeClr val="accent4"/>
          </a:solidFill>
          <a:latin typeface="Arial Narrow Bold"/>
          <a:ea typeface="ヒラギノ角ゴ Pro W3" charset="-128"/>
          <a:cs typeface="Arial Narrow Bold"/>
        </a:defRPr>
      </a:lvl4pPr>
      <a:lvl5pPr marL="20574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»"/>
        <a:defRPr sz="2000" b="0" i="0" kern="1200">
          <a:solidFill>
            <a:schemeClr val="tx1"/>
          </a:solidFill>
          <a:latin typeface="Arial Narrow"/>
          <a:ea typeface="ヒラギノ角ゴ Pro W3" charset="-128"/>
          <a:cs typeface="Arial Narrow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9144000" cy="914400"/>
          </a:xfrm>
          <a:prstGeom prst="rect">
            <a:avLst/>
          </a:prstGeom>
          <a:solidFill>
            <a:srgbClr val="FFFFFF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pic>
        <p:nvPicPr>
          <p:cNvPr id="15" name="Picture 14" descr="slide_BKGRND_Corp1.jpg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266" y="9144"/>
            <a:ext cx="9139418" cy="6858000"/>
          </a:xfrm>
          <a:prstGeom prst="rect">
            <a:avLst/>
          </a:prstGeom>
        </p:spPr>
      </p:pic>
      <p:sp>
        <p:nvSpPr>
          <p:cNvPr id="16" name="Rectangle 15"/>
          <p:cNvSpPr/>
          <p:nvPr userDrawn="1"/>
        </p:nvSpPr>
        <p:spPr>
          <a:xfrm>
            <a:off x="6853" y="9144"/>
            <a:ext cx="9144000" cy="914400"/>
          </a:xfrm>
          <a:prstGeom prst="rect">
            <a:avLst/>
          </a:prstGeom>
          <a:solidFill>
            <a:srgbClr val="FFFFFF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</a:t>
            </a:r>
            <a:r>
              <a:rPr lang="en-US" dirty="0" smtClean="0"/>
              <a:t>level</a:t>
            </a:r>
            <a:endParaRPr lang="en-US" dirty="0"/>
          </a:p>
        </p:txBody>
      </p:sp>
      <p:cxnSp>
        <p:nvCxnSpPr>
          <p:cNvPr id="10" name="Straight Connector 9"/>
          <p:cNvCxnSpPr/>
          <p:nvPr/>
        </p:nvCxnSpPr>
        <p:spPr>
          <a:xfrm>
            <a:off x="0" y="919163"/>
            <a:ext cx="9144000" cy="1587"/>
          </a:xfrm>
          <a:prstGeom prst="line">
            <a:avLst/>
          </a:prstGeom>
          <a:ln w="38100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33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141288"/>
            <a:ext cx="7945438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14" name="Text Box 7"/>
          <p:cNvSpPr txBox="1">
            <a:spLocks noChangeArrowheads="1"/>
          </p:cNvSpPr>
          <p:nvPr/>
        </p:nvSpPr>
        <p:spPr bwMode="auto">
          <a:xfrm>
            <a:off x="8008865" y="6661368"/>
            <a:ext cx="415178" cy="153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1">
            <a:prstTxWarp prst="textNoShape">
              <a:avLst/>
            </a:prstTxWarp>
            <a:spAutoFit/>
          </a:bodyPr>
          <a:lstStyle/>
          <a:p>
            <a:pPr algn="ctr" eaLnBrk="0" hangingPunct="0">
              <a:defRPr/>
            </a:pPr>
            <a:r>
              <a:rPr lang="en-US" sz="1000" dirty="0" smtClean="0">
                <a:solidFill>
                  <a:srgbClr val="007CB7"/>
                </a:solidFill>
                <a:latin typeface="Calibri" pitchFamily="34" charset="0"/>
                <a:cs typeface="Calibri" pitchFamily="34" charset="0"/>
              </a:rPr>
              <a:t>© DTCC</a:t>
            </a:r>
            <a:endParaRPr lang="en-US" sz="1000" dirty="0">
              <a:solidFill>
                <a:srgbClr val="007CB7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1" name="Text Placeholder 10"/>
          <p:cNvSpPr txBox="1">
            <a:spLocks/>
          </p:cNvSpPr>
          <p:nvPr/>
        </p:nvSpPr>
        <p:spPr>
          <a:xfrm>
            <a:off x="170444" y="6661367"/>
            <a:ext cx="1142941" cy="153888"/>
          </a:xfrm>
          <a:prstGeom prst="rect">
            <a:avLst/>
          </a:prstGeom>
        </p:spPr>
        <p:txBody>
          <a:bodyPr wrap="none" lIns="0" tIns="0" rIns="0" bIns="0" anchor="ctr" anchorCtr="1">
            <a:spAutoFit/>
          </a:bodyPr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 kumimoji="0" lang="en-US" sz="1000" b="1" i="0" u="none" strike="noStrike" kern="1200" cap="none" spc="0" normalizeH="0" baseline="0" noProof="0" smtClean="0">
                <a:ln>
                  <a:noFill/>
                </a:ln>
                <a:solidFill>
                  <a:srgbClr val="4C4C4C"/>
                </a:solidFill>
                <a:effectLst/>
                <a:uLnTx/>
                <a:uFillTx/>
                <a:latin typeface="Arial" charset="0"/>
                <a:ea typeface="ヒラギノ角ゴ Pro W3" pitchFamily="1" charset="-128"/>
                <a:cs typeface="Arial"/>
              </a:defRPr>
            </a:lvl1pPr>
            <a:lvl2pPr marL="742950" indent="-28575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1800" b="0" i="0" kern="1200">
                <a:solidFill>
                  <a:schemeClr val="tx1"/>
                </a:solidFill>
                <a:latin typeface="Arial"/>
                <a:ea typeface="ヒラギノ角ゴ Pro W3" charset="-128"/>
                <a:cs typeface="Arial"/>
              </a:defRPr>
            </a:lvl2pPr>
            <a:lvl3pPr marL="1143000" indent="-22860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b="0" i="0" kern="1200">
                <a:solidFill>
                  <a:schemeClr val="tx1"/>
                </a:solidFill>
                <a:latin typeface="Arial Narrow"/>
                <a:ea typeface="ヒラギノ角ゴ Pro W3" charset="-128"/>
                <a:cs typeface="Arial Narrow"/>
              </a:defRPr>
            </a:lvl3pPr>
            <a:lvl4pPr marL="1600200" indent="-22860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b="1" i="0" kern="1200">
                <a:solidFill>
                  <a:schemeClr val="accent4"/>
                </a:solidFill>
                <a:latin typeface="Arial Narrow Bold"/>
                <a:ea typeface="ヒラギノ角ゴ Pro W3" charset="-128"/>
                <a:cs typeface="Arial Narrow Bold"/>
              </a:defRPr>
            </a:lvl4pPr>
            <a:lvl5pPr marL="1828800" indent="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1000" b="0" i="0" kern="1200">
                <a:solidFill>
                  <a:schemeClr val="tx1"/>
                </a:solidFill>
                <a:latin typeface="Arial Narrow"/>
                <a:ea typeface="ヒラギノ角ゴ Pro W3" charset="-128"/>
                <a:cs typeface="Arial Narrow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b="0" dirty="0">
                <a:solidFill>
                  <a:srgbClr val="0070C0"/>
                </a:solidFill>
                <a:latin typeface="Calibri" pitchFamily="34" charset="0"/>
                <a:cs typeface="Calibri" pitchFamily="34" charset="0"/>
              </a:rPr>
              <a:t>DTCC Restricted (Red)</a:t>
            </a:r>
          </a:p>
        </p:txBody>
      </p:sp>
      <p:sp>
        <p:nvSpPr>
          <p:cNvPr id="13" name="Text Placeholder 10"/>
          <p:cNvSpPr txBox="1">
            <a:spLocks/>
          </p:cNvSpPr>
          <p:nvPr/>
        </p:nvSpPr>
        <p:spPr>
          <a:xfrm>
            <a:off x="1846895" y="6661367"/>
            <a:ext cx="5450210" cy="153888"/>
          </a:xfrm>
          <a:prstGeom prst="rect">
            <a:avLst/>
          </a:prstGeom>
        </p:spPr>
        <p:txBody>
          <a:bodyPr wrap="none" lIns="0" tIns="0" rIns="0" bIns="0" anchor="ctr" anchorCtr="1">
            <a:spAutoFit/>
          </a:bodyPr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 kumimoji="0" lang="en-US" sz="1000" b="1" i="0" u="none" strike="noStrike" kern="1200" cap="none" spc="0" normalizeH="0" baseline="0" noProof="0" smtClean="0">
                <a:ln>
                  <a:noFill/>
                </a:ln>
                <a:solidFill>
                  <a:srgbClr val="4C4C4C"/>
                </a:solidFill>
                <a:effectLst/>
                <a:uLnTx/>
                <a:uFillTx/>
                <a:latin typeface="Arial" charset="0"/>
                <a:ea typeface="ヒラギノ角ゴ Pro W3" pitchFamily="1" charset="-128"/>
                <a:cs typeface="Arial"/>
              </a:defRPr>
            </a:lvl1pPr>
            <a:lvl2pPr marL="742950" indent="-28575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1800" b="0" i="0" kern="1200">
                <a:solidFill>
                  <a:schemeClr val="tx1"/>
                </a:solidFill>
                <a:latin typeface="Arial"/>
                <a:ea typeface="ヒラギノ角ゴ Pro W3" charset="-128"/>
                <a:cs typeface="Arial"/>
              </a:defRPr>
            </a:lvl2pPr>
            <a:lvl3pPr marL="1143000" indent="-22860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b="0" i="0" kern="1200">
                <a:solidFill>
                  <a:schemeClr val="tx1"/>
                </a:solidFill>
                <a:latin typeface="Arial Narrow"/>
                <a:ea typeface="ヒラギノ角ゴ Pro W3" charset="-128"/>
                <a:cs typeface="Arial Narrow"/>
              </a:defRPr>
            </a:lvl3pPr>
            <a:lvl4pPr marL="1600200" indent="-22860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b="1" i="0" kern="1200">
                <a:solidFill>
                  <a:schemeClr val="accent4"/>
                </a:solidFill>
                <a:latin typeface="Arial Narrow Bold"/>
                <a:ea typeface="ヒラギノ角ゴ Pro W3" charset="-128"/>
                <a:cs typeface="Arial Narrow Bold"/>
              </a:defRPr>
            </a:lvl4pPr>
            <a:lvl5pPr marL="1828800" indent="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1000" b="0" i="0" kern="1200">
                <a:solidFill>
                  <a:schemeClr val="tx1"/>
                </a:solidFill>
                <a:latin typeface="Arial Narrow"/>
                <a:ea typeface="ヒラギノ角ゴ Pro W3" charset="-128"/>
                <a:cs typeface="Arial Narrow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b="0" dirty="0">
                <a:solidFill>
                  <a:srgbClr val="0070C0"/>
                </a:solidFill>
                <a:latin typeface="Calibri" pitchFamily="34" charset="0"/>
                <a:cs typeface="Calibri" pitchFamily="34" charset="0"/>
              </a:rPr>
              <a:t>Confidential Treatment Requested by DTCC/DTC/NSCC/FICC Pursuant to the Freedom of Information Act</a:t>
            </a:r>
          </a:p>
        </p:txBody>
      </p:sp>
    </p:spTree>
    <p:extLst>
      <p:ext uri="{BB962C8B-B14F-4D97-AF65-F5344CB8AC3E}">
        <p14:creationId xmlns:p14="http://schemas.microsoft.com/office/powerpoint/2010/main" val="40306366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47" r:id="rId1"/>
    <p:sldLayoutId id="2147483848" r:id="rId2"/>
    <p:sldLayoutId id="2147483850" r:id="rId3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457200" rtl="0" fontAlgn="base">
        <a:spcBef>
          <a:spcPct val="0"/>
        </a:spcBef>
        <a:spcAft>
          <a:spcPct val="0"/>
        </a:spcAft>
        <a:defRPr sz="3600" b="0" i="0" kern="1200">
          <a:solidFill>
            <a:schemeClr val="accent6"/>
          </a:solidFill>
          <a:latin typeface="Calibri" pitchFamily="34" charset="0"/>
          <a:ea typeface="ヒラギノ角ゴ Pro W3" charset="-128"/>
          <a:cs typeface="Calibri" pitchFamily="34" charset="0"/>
        </a:defRPr>
      </a:lvl1pPr>
      <a:lvl2pPr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2pPr>
      <a:lvl3pPr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3pPr>
      <a:lvl4pPr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4pPr>
      <a:lvl5pPr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5pPr>
      <a:lvl6pPr marL="457200"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6pPr>
      <a:lvl7pPr marL="914400"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7pPr>
      <a:lvl8pPr marL="1371600"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8pPr>
      <a:lvl9pPr marL="1828800"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9pPr>
    </p:titleStyle>
    <p:bodyStyle>
      <a:lvl1pPr marL="342900" indent="-342900" algn="l" defTabSz="457200" rtl="0" fontAlgn="base">
        <a:spcBef>
          <a:spcPct val="20000"/>
        </a:spcBef>
        <a:spcAft>
          <a:spcPct val="0"/>
        </a:spcAft>
        <a:buFont typeface="Arial" charset="0"/>
        <a:buChar char="•"/>
        <a:defRPr sz="2000" b="0" i="0" kern="1200">
          <a:solidFill>
            <a:schemeClr val="tx1"/>
          </a:solidFill>
          <a:latin typeface="Calibri" pitchFamily="34" charset="0"/>
          <a:ea typeface="ヒラギノ角ゴ Pro W3" charset="-128"/>
          <a:cs typeface="Calibri" pitchFamily="34" charset="0"/>
        </a:defRPr>
      </a:lvl1pPr>
      <a:lvl2pPr marL="742950" indent="-285750" algn="l" defTabSz="457200" rtl="0" fontAlgn="base">
        <a:spcBef>
          <a:spcPct val="20000"/>
        </a:spcBef>
        <a:spcAft>
          <a:spcPct val="0"/>
        </a:spcAft>
        <a:buFont typeface="Arial" charset="0"/>
        <a:buChar char="–"/>
        <a:defRPr sz="1800" b="0" i="0" kern="1200">
          <a:solidFill>
            <a:schemeClr val="tx1"/>
          </a:solidFill>
          <a:latin typeface="Calibri" pitchFamily="34" charset="0"/>
          <a:ea typeface="ヒラギノ角ゴ Pro W3" charset="-128"/>
          <a:cs typeface="Calibri" pitchFamily="34" charset="0"/>
        </a:defRPr>
      </a:lvl2pPr>
      <a:lvl3pPr marL="11430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•"/>
        <a:defRPr sz="2400" b="0" i="0" kern="1200">
          <a:solidFill>
            <a:schemeClr val="tx1"/>
          </a:solidFill>
          <a:latin typeface="Arial Narrow"/>
          <a:ea typeface="ヒラギノ角ゴ Pro W3" charset="-128"/>
          <a:cs typeface="Arial Narrow"/>
        </a:defRPr>
      </a:lvl3pPr>
      <a:lvl4pPr marL="16002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–"/>
        <a:defRPr sz="2000" b="1" i="0" kern="1200">
          <a:solidFill>
            <a:schemeClr val="accent4"/>
          </a:solidFill>
          <a:latin typeface="Arial Narrow Bold"/>
          <a:ea typeface="ヒラギノ角ゴ Pro W3" charset="-128"/>
          <a:cs typeface="Arial Narrow Bold"/>
        </a:defRPr>
      </a:lvl4pPr>
      <a:lvl5pPr marL="20574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»"/>
        <a:defRPr sz="2000" b="0" i="0" kern="1200">
          <a:solidFill>
            <a:schemeClr val="tx1"/>
          </a:solidFill>
          <a:latin typeface="Arial Narrow"/>
          <a:ea typeface="ヒラギノ角ゴ Pro W3" charset="-128"/>
          <a:cs typeface="Arial Narrow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9144000" cy="914400"/>
          </a:xfrm>
          <a:prstGeom prst="rect">
            <a:avLst/>
          </a:prstGeom>
          <a:solidFill>
            <a:srgbClr val="FFFFFF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pic>
        <p:nvPicPr>
          <p:cNvPr id="15" name="Picture 14" descr="slide_BKGRND_Corp1.jpg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266" y="9144"/>
            <a:ext cx="9139418" cy="6858000"/>
          </a:xfrm>
          <a:prstGeom prst="rect">
            <a:avLst/>
          </a:prstGeom>
        </p:spPr>
      </p:pic>
      <p:sp>
        <p:nvSpPr>
          <p:cNvPr id="16" name="Rectangle 15"/>
          <p:cNvSpPr/>
          <p:nvPr userDrawn="1"/>
        </p:nvSpPr>
        <p:spPr>
          <a:xfrm>
            <a:off x="6853" y="9144"/>
            <a:ext cx="9144000" cy="914400"/>
          </a:xfrm>
          <a:prstGeom prst="rect">
            <a:avLst/>
          </a:prstGeom>
          <a:solidFill>
            <a:srgbClr val="FFFFFF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</a:t>
            </a:r>
            <a:r>
              <a:rPr lang="en-US" dirty="0" smtClean="0"/>
              <a:t>level</a:t>
            </a:r>
            <a:endParaRPr lang="en-US" dirty="0"/>
          </a:p>
        </p:txBody>
      </p:sp>
      <p:cxnSp>
        <p:nvCxnSpPr>
          <p:cNvPr id="10" name="Straight Connector 9"/>
          <p:cNvCxnSpPr/>
          <p:nvPr/>
        </p:nvCxnSpPr>
        <p:spPr>
          <a:xfrm>
            <a:off x="0" y="919163"/>
            <a:ext cx="9144000" cy="1587"/>
          </a:xfrm>
          <a:prstGeom prst="line">
            <a:avLst/>
          </a:prstGeom>
          <a:ln w="38100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33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141288"/>
            <a:ext cx="7945438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14" name="Text Box 7"/>
          <p:cNvSpPr txBox="1">
            <a:spLocks noChangeArrowheads="1"/>
          </p:cNvSpPr>
          <p:nvPr/>
        </p:nvSpPr>
        <p:spPr bwMode="auto">
          <a:xfrm>
            <a:off x="8008865" y="6661368"/>
            <a:ext cx="415178" cy="153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1">
            <a:prstTxWarp prst="textNoShape">
              <a:avLst/>
            </a:prstTxWarp>
            <a:spAutoFit/>
          </a:bodyPr>
          <a:lstStyle/>
          <a:p>
            <a:pPr algn="ctr" eaLnBrk="0" hangingPunct="0">
              <a:defRPr/>
            </a:pPr>
            <a:r>
              <a:rPr lang="en-US" sz="1000" dirty="0" smtClean="0">
                <a:solidFill>
                  <a:srgbClr val="007CB7"/>
                </a:solidFill>
                <a:latin typeface="Calibri" pitchFamily="34" charset="0"/>
                <a:cs typeface="Calibri" pitchFamily="34" charset="0"/>
              </a:rPr>
              <a:t>© DTCC</a:t>
            </a:r>
            <a:endParaRPr lang="en-US" sz="1000" dirty="0">
              <a:solidFill>
                <a:srgbClr val="007CB7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1" name="Text Placeholder 10"/>
          <p:cNvSpPr txBox="1">
            <a:spLocks/>
          </p:cNvSpPr>
          <p:nvPr/>
        </p:nvSpPr>
        <p:spPr>
          <a:xfrm>
            <a:off x="170444" y="6661367"/>
            <a:ext cx="1142941" cy="153888"/>
          </a:xfrm>
          <a:prstGeom prst="rect">
            <a:avLst/>
          </a:prstGeom>
        </p:spPr>
        <p:txBody>
          <a:bodyPr wrap="none" lIns="0" tIns="0" rIns="0" bIns="0" anchor="ctr" anchorCtr="1">
            <a:spAutoFit/>
          </a:bodyPr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 kumimoji="0" lang="en-US" sz="1000" b="1" i="0" u="none" strike="noStrike" kern="1200" cap="none" spc="0" normalizeH="0" baseline="0" noProof="0" smtClean="0">
                <a:ln>
                  <a:noFill/>
                </a:ln>
                <a:solidFill>
                  <a:srgbClr val="4C4C4C"/>
                </a:solidFill>
                <a:effectLst/>
                <a:uLnTx/>
                <a:uFillTx/>
                <a:latin typeface="Arial" charset="0"/>
                <a:ea typeface="ヒラギノ角ゴ Pro W3" pitchFamily="1" charset="-128"/>
                <a:cs typeface="Arial"/>
              </a:defRPr>
            </a:lvl1pPr>
            <a:lvl2pPr marL="742950" indent="-28575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1800" b="0" i="0" kern="1200">
                <a:solidFill>
                  <a:schemeClr val="tx1"/>
                </a:solidFill>
                <a:latin typeface="Arial"/>
                <a:ea typeface="ヒラギノ角ゴ Pro W3" charset="-128"/>
                <a:cs typeface="Arial"/>
              </a:defRPr>
            </a:lvl2pPr>
            <a:lvl3pPr marL="1143000" indent="-22860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b="0" i="0" kern="1200">
                <a:solidFill>
                  <a:schemeClr val="tx1"/>
                </a:solidFill>
                <a:latin typeface="Arial Narrow"/>
                <a:ea typeface="ヒラギノ角ゴ Pro W3" charset="-128"/>
                <a:cs typeface="Arial Narrow"/>
              </a:defRPr>
            </a:lvl3pPr>
            <a:lvl4pPr marL="1600200" indent="-22860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b="1" i="0" kern="1200">
                <a:solidFill>
                  <a:schemeClr val="accent4"/>
                </a:solidFill>
                <a:latin typeface="Arial Narrow Bold"/>
                <a:ea typeface="ヒラギノ角ゴ Pro W3" charset="-128"/>
                <a:cs typeface="Arial Narrow Bold"/>
              </a:defRPr>
            </a:lvl4pPr>
            <a:lvl5pPr marL="1828800" indent="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1000" b="0" i="0" kern="1200">
                <a:solidFill>
                  <a:schemeClr val="tx1"/>
                </a:solidFill>
                <a:latin typeface="Arial Narrow"/>
                <a:ea typeface="ヒラギノ角ゴ Pro W3" charset="-128"/>
                <a:cs typeface="Arial Narrow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b="0" dirty="0">
                <a:solidFill>
                  <a:srgbClr val="0070C0"/>
                </a:solidFill>
                <a:latin typeface="Calibri" pitchFamily="34" charset="0"/>
                <a:cs typeface="Calibri" pitchFamily="34" charset="0"/>
              </a:rPr>
              <a:t>DTCC Restricted (Red)</a:t>
            </a:r>
          </a:p>
        </p:txBody>
      </p:sp>
      <p:sp>
        <p:nvSpPr>
          <p:cNvPr id="13" name="Text Placeholder 10"/>
          <p:cNvSpPr txBox="1">
            <a:spLocks/>
          </p:cNvSpPr>
          <p:nvPr/>
        </p:nvSpPr>
        <p:spPr>
          <a:xfrm>
            <a:off x="1846895" y="6661367"/>
            <a:ext cx="5450210" cy="153888"/>
          </a:xfrm>
          <a:prstGeom prst="rect">
            <a:avLst/>
          </a:prstGeom>
        </p:spPr>
        <p:txBody>
          <a:bodyPr wrap="none" lIns="0" tIns="0" rIns="0" bIns="0" anchor="ctr" anchorCtr="1">
            <a:spAutoFit/>
          </a:bodyPr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 kumimoji="0" lang="en-US" sz="1000" b="1" i="0" u="none" strike="noStrike" kern="1200" cap="none" spc="0" normalizeH="0" baseline="0" noProof="0" smtClean="0">
                <a:ln>
                  <a:noFill/>
                </a:ln>
                <a:solidFill>
                  <a:srgbClr val="4C4C4C"/>
                </a:solidFill>
                <a:effectLst/>
                <a:uLnTx/>
                <a:uFillTx/>
                <a:latin typeface="Arial" charset="0"/>
                <a:ea typeface="ヒラギノ角ゴ Pro W3" pitchFamily="1" charset="-128"/>
                <a:cs typeface="Arial"/>
              </a:defRPr>
            </a:lvl1pPr>
            <a:lvl2pPr marL="742950" indent="-28575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1800" b="0" i="0" kern="1200">
                <a:solidFill>
                  <a:schemeClr val="tx1"/>
                </a:solidFill>
                <a:latin typeface="Arial"/>
                <a:ea typeface="ヒラギノ角ゴ Pro W3" charset="-128"/>
                <a:cs typeface="Arial"/>
              </a:defRPr>
            </a:lvl2pPr>
            <a:lvl3pPr marL="1143000" indent="-22860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b="0" i="0" kern="1200">
                <a:solidFill>
                  <a:schemeClr val="tx1"/>
                </a:solidFill>
                <a:latin typeface="Arial Narrow"/>
                <a:ea typeface="ヒラギノ角ゴ Pro W3" charset="-128"/>
                <a:cs typeface="Arial Narrow"/>
              </a:defRPr>
            </a:lvl3pPr>
            <a:lvl4pPr marL="1600200" indent="-22860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b="1" i="0" kern="1200">
                <a:solidFill>
                  <a:schemeClr val="accent4"/>
                </a:solidFill>
                <a:latin typeface="Arial Narrow Bold"/>
                <a:ea typeface="ヒラギノ角ゴ Pro W3" charset="-128"/>
                <a:cs typeface="Arial Narrow Bold"/>
              </a:defRPr>
            </a:lvl4pPr>
            <a:lvl5pPr marL="1828800" indent="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1000" b="0" i="0" kern="1200">
                <a:solidFill>
                  <a:schemeClr val="tx1"/>
                </a:solidFill>
                <a:latin typeface="Arial Narrow"/>
                <a:ea typeface="ヒラギノ角ゴ Pro W3" charset="-128"/>
                <a:cs typeface="Arial Narrow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b="0" dirty="0">
                <a:solidFill>
                  <a:srgbClr val="0070C0"/>
                </a:solidFill>
                <a:latin typeface="Calibri" pitchFamily="34" charset="0"/>
                <a:cs typeface="Calibri" pitchFamily="34" charset="0"/>
              </a:rPr>
              <a:t>Confidential Treatment Requested by DTCC/DTC/NSCC/FICC Pursuant to the Freedom of Information Act</a:t>
            </a:r>
          </a:p>
        </p:txBody>
      </p:sp>
    </p:spTree>
    <p:extLst>
      <p:ext uri="{BB962C8B-B14F-4D97-AF65-F5344CB8AC3E}">
        <p14:creationId xmlns:p14="http://schemas.microsoft.com/office/powerpoint/2010/main" val="11033178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52" r:id="rId1"/>
    <p:sldLayoutId id="2147483853" r:id="rId2"/>
    <p:sldLayoutId id="2147483855" r:id="rId3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457200" rtl="0" fontAlgn="base">
        <a:spcBef>
          <a:spcPct val="0"/>
        </a:spcBef>
        <a:spcAft>
          <a:spcPct val="0"/>
        </a:spcAft>
        <a:defRPr sz="3600" b="0" i="0" kern="1200">
          <a:solidFill>
            <a:schemeClr val="accent6"/>
          </a:solidFill>
          <a:latin typeface="Calibri" pitchFamily="34" charset="0"/>
          <a:ea typeface="ヒラギノ角ゴ Pro W3" charset="-128"/>
          <a:cs typeface="Calibri" pitchFamily="34" charset="0"/>
        </a:defRPr>
      </a:lvl1pPr>
      <a:lvl2pPr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2pPr>
      <a:lvl3pPr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3pPr>
      <a:lvl4pPr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4pPr>
      <a:lvl5pPr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5pPr>
      <a:lvl6pPr marL="457200"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6pPr>
      <a:lvl7pPr marL="914400"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7pPr>
      <a:lvl8pPr marL="1371600"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8pPr>
      <a:lvl9pPr marL="1828800"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9pPr>
    </p:titleStyle>
    <p:bodyStyle>
      <a:lvl1pPr marL="342900" indent="-342900" algn="l" defTabSz="457200" rtl="0" fontAlgn="base">
        <a:spcBef>
          <a:spcPct val="20000"/>
        </a:spcBef>
        <a:spcAft>
          <a:spcPct val="0"/>
        </a:spcAft>
        <a:buFont typeface="Arial" charset="0"/>
        <a:buChar char="•"/>
        <a:defRPr sz="2000" b="0" i="0" kern="1200">
          <a:solidFill>
            <a:schemeClr val="tx1"/>
          </a:solidFill>
          <a:latin typeface="Calibri" pitchFamily="34" charset="0"/>
          <a:ea typeface="ヒラギノ角ゴ Pro W3" charset="-128"/>
          <a:cs typeface="Calibri" pitchFamily="34" charset="0"/>
        </a:defRPr>
      </a:lvl1pPr>
      <a:lvl2pPr marL="742950" indent="-285750" algn="l" defTabSz="457200" rtl="0" fontAlgn="base">
        <a:spcBef>
          <a:spcPct val="20000"/>
        </a:spcBef>
        <a:spcAft>
          <a:spcPct val="0"/>
        </a:spcAft>
        <a:buFont typeface="Arial" charset="0"/>
        <a:buChar char="–"/>
        <a:defRPr sz="1800" b="0" i="0" kern="1200">
          <a:solidFill>
            <a:schemeClr val="tx1"/>
          </a:solidFill>
          <a:latin typeface="Calibri" pitchFamily="34" charset="0"/>
          <a:ea typeface="ヒラギノ角ゴ Pro W3" charset="-128"/>
          <a:cs typeface="Calibri" pitchFamily="34" charset="0"/>
        </a:defRPr>
      </a:lvl2pPr>
      <a:lvl3pPr marL="11430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•"/>
        <a:defRPr sz="2400" b="0" i="0" kern="1200">
          <a:solidFill>
            <a:schemeClr val="tx1"/>
          </a:solidFill>
          <a:latin typeface="Arial Narrow"/>
          <a:ea typeface="ヒラギノ角ゴ Pro W3" charset="-128"/>
          <a:cs typeface="Arial Narrow"/>
        </a:defRPr>
      </a:lvl3pPr>
      <a:lvl4pPr marL="16002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–"/>
        <a:defRPr sz="2000" b="1" i="0" kern="1200">
          <a:solidFill>
            <a:schemeClr val="accent4"/>
          </a:solidFill>
          <a:latin typeface="Arial Narrow Bold"/>
          <a:ea typeface="ヒラギノ角ゴ Pro W3" charset="-128"/>
          <a:cs typeface="Arial Narrow Bold"/>
        </a:defRPr>
      </a:lvl4pPr>
      <a:lvl5pPr marL="20574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»"/>
        <a:defRPr sz="2000" b="0" i="0" kern="1200">
          <a:solidFill>
            <a:schemeClr val="tx1"/>
          </a:solidFill>
          <a:latin typeface="Arial Narrow"/>
          <a:ea typeface="ヒラギノ角ゴ Pro W3" charset="-128"/>
          <a:cs typeface="Arial Narrow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9144000" cy="914400"/>
          </a:xfrm>
          <a:prstGeom prst="rect">
            <a:avLst/>
          </a:prstGeom>
          <a:solidFill>
            <a:srgbClr val="FFFFFF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pic>
        <p:nvPicPr>
          <p:cNvPr id="15" name="Picture 14" descr="slide_BKGRND_Corp1.jpg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266" y="9144"/>
            <a:ext cx="9139418" cy="6858000"/>
          </a:xfrm>
          <a:prstGeom prst="rect">
            <a:avLst/>
          </a:prstGeom>
        </p:spPr>
      </p:pic>
      <p:sp>
        <p:nvSpPr>
          <p:cNvPr id="16" name="Rectangle 15"/>
          <p:cNvSpPr/>
          <p:nvPr userDrawn="1"/>
        </p:nvSpPr>
        <p:spPr>
          <a:xfrm>
            <a:off x="6853" y="9144"/>
            <a:ext cx="9144000" cy="914400"/>
          </a:xfrm>
          <a:prstGeom prst="rect">
            <a:avLst/>
          </a:prstGeom>
          <a:solidFill>
            <a:srgbClr val="FFFFFF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</a:t>
            </a:r>
            <a:r>
              <a:rPr lang="en-US" dirty="0" smtClean="0"/>
              <a:t>level</a:t>
            </a:r>
            <a:endParaRPr lang="en-US" dirty="0"/>
          </a:p>
        </p:txBody>
      </p:sp>
      <p:cxnSp>
        <p:nvCxnSpPr>
          <p:cNvPr id="10" name="Straight Connector 9"/>
          <p:cNvCxnSpPr/>
          <p:nvPr/>
        </p:nvCxnSpPr>
        <p:spPr>
          <a:xfrm>
            <a:off x="0" y="919163"/>
            <a:ext cx="9144000" cy="1587"/>
          </a:xfrm>
          <a:prstGeom prst="line">
            <a:avLst/>
          </a:prstGeom>
          <a:ln w="38100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33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141288"/>
            <a:ext cx="7945438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14" name="Text Box 7"/>
          <p:cNvSpPr txBox="1">
            <a:spLocks noChangeArrowheads="1"/>
          </p:cNvSpPr>
          <p:nvPr/>
        </p:nvSpPr>
        <p:spPr bwMode="auto">
          <a:xfrm>
            <a:off x="8008865" y="6661368"/>
            <a:ext cx="415178" cy="153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1">
            <a:prstTxWarp prst="textNoShape">
              <a:avLst/>
            </a:prstTxWarp>
            <a:spAutoFit/>
          </a:bodyPr>
          <a:lstStyle/>
          <a:p>
            <a:pPr algn="ctr" eaLnBrk="0" hangingPunct="0">
              <a:defRPr/>
            </a:pPr>
            <a:r>
              <a:rPr lang="en-US" sz="1000" dirty="0" smtClean="0">
                <a:solidFill>
                  <a:srgbClr val="007CB7"/>
                </a:solidFill>
                <a:latin typeface="Calibri" pitchFamily="34" charset="0"/>
                <a:cs typeface="Calibri" pitchFamily="34" charset="0"/>
              </a:rPr>
              <a:t>© DTCC</a:t>
            </a:r>
            <a:endParaRPr lang="en-US" sz="1000" dirty="0">
              <a:solidFill>
                <a:srgbClr val="007CB7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1" name="Text Placeholder 10"/>
          <p:cNvSpPr txBox="1">
            <a:spLocks/>
          </p:cNvSpPr>
          <p:nvPr/>
        </p:nvSpPr>
        <p:spPr>
          <a:xfrm>
            <a:off x="170444" y="6661367"/>
            <a:ext cx="1142941" cy="153888"/>
          </a:xfrm>
          <a:prstGeom prst="rect">
            <a:avLst/>
          </a:prstGeom>
        </p:spPr>
        <p:txBody>
          <a:bodyPr wrap="none" lIns="0" tIns="0" rIns="0" bIns="0" anchor="ctr" anchorCtr="1">
            <a:spAutoFit/>
          </a:bodyPr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 kumimoji="0" lang="en-US" sz="1000" b="1" i="0" u="none" strike="noStrike" kern="1200" cap="none" spc="0" normalizeH="0" baseline="0" noProof="0" smtClean="0">
                <a:ln>
                  <a:noFill/>
                </a:ln>
                <a:solidFill>
                  <a:srgbClr val="4C4C4C"/>
                </a:solidFill>
                <a:effectLst/>
                <a:uLnTx/>
                <a:uFillTx/>
                <a:latin typeface="Arial" charset="0"/>
                <a:ea typeface="ヒラギノ角ゴ Pro W3" pitchFamily="1" charset="-128"/>
                <a:cs typeface="Arial"/>
              </a:defRPr>
            </a:lvl1pPr>
            <a:lvl2pPr marL="742950" indent="-28575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1800" b="0" i="0" kern="1200">
                <a:solidFill>
                  <a:schemeClr val="tx1"/>
                </a:solidFill>
                <a:latin typeface="Arial"/>
                <a:ea typeface="ヒラギノ角ゴ Pro W3" charset="-128"/>
                <a:cs typeface="Arial"/>
              </a:defRPr>
            </a:lvl2pPr>
            <a:lvl3pPr marL="1143000" indent="-22860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b="0" i="0" kern="1200">
                <a:solidFill>
                  <a:schemeClr val="tx1"/>
                </a:solidFill>
                <a:latin typeface="Arial Narrow"/>
                <a:ea typeface="ヒラギノ角ゴ Pro W3" charset="-128"/>
                <a:cs typeface="Arial Narrow"/>
              </a:defRPr>
            </a:lvl3pPr>
            <a:lvl4pPr marL="1600200" indent="-22860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b="1" i="0" kern="1200">
                <a:solidFill>
                  <a:schemeClr val="accent4"/>
                </a:solidFill>
                <a:latin typeface="Arial Narrow Bold"/>
                <a:ea typeface="ヒラギノ角ゴ Pro W3" charset="-128"/>
                <a:cs typeface="Arial Narrow Bold"/>
              </a:defRPr>
            </a:lvl4pPr>
            <a:lvl5pPr marL="1828800" indent="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1000" b="0" i="0" kern="1200">
                <a:solidFill>
                  <a:schemeClr val="tx1"/>
                </a:solidFill>
                <a:latin typeface="Arial Narrow"/>
                <a:ea typeface="ヒラギノ角ゴ Pro W3" charset="-128"/>
                <a:cs typeface="Arial Narrow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b="0" dirty="0">
                <a:solidFill>
                  <a:srgbClr val="0070C0"/>
                </a:solidFill>
                <a:latin typeface="Calibri" pitchFamily="34" charset="0"/>
                <a:cs typeface="Calibri" pitchFamily="34" charset="0"/>
              </a:rPr>
              <a:t>DTCC Restricted (Red)</a:t>
            </a:r>
          </a:p>
        </p:txBody>
      </p:sp>
      <p:sp>
        <p:nvSpPr>
          <p:cNvPr id="13" name="Text Placeholder 10"/>
          <p:cNvSpPr txBox="1">
            <a:spLocks/>
          </p:cNvSpPr>
          <p:nvPr/>
        </p:nvSpPr>
        <p:spPr>
          <a:xfrm>
            <a:off x="1846895" y="6661367"/>
            <a:ext cx="5450210" cy="153888"/>
          </a:xfrm>
          <a:prstGeom prst="rect">
            <a:avLst/>
          </a:prstGeom>
        </p:spPr>
        <p:txBody>
          <a:bodyPr wrap="none" lIns="0" tIns="0" rIns="0" bIns="0" anchor="ctr" anchorCtr="1">
            <a:spAutoFit/>
          </a:bodyPr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 kumimoji="0" lang="en-US" sz="1000" b="1" i="0" u="none" strike="noStrike" kern="1200" cap="none" spc="0" normalizeH="0" baseline="0" noProof="0" smtClean="0">
                <a:ln>
                  <a:noFill/>
                </a:ln>
                <a:solidFill>
                  <a:srgbClr val="4C4C4C"/>
                </a:solidFill>
                <a:effectLst/>
                <a:uLnTx/>
                <a:uFillTx/>
                <a:latin typeface="Arial" charset="0"/>
                <a:ea typeface="ヒラギノ角ゴ Pro W3" pitchFamily="1" charset="-128"/>
                <a:cs typeface="Arial"/>
              </a:defRPr>
            </a:lvl1pPr>
            <a:lvl2pPr marL="742950" indent="-28575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1800" b="0" i="0" kern="1200">
                <a:solidFill>
                  <a:schemeClr val="tx1"/>
                </a:solidFill>
                <a:latin typeface="Arial"/>
                <a:ea typeface="ヒラギノ角ゴ Pro W3" charset="-128"/>
                <a:cs typeface="Arial"/>
              </a:defRPr>
            </a:lvl2pPr>
            <a:lvl3pPr marL="1143000" indent="-22860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b="0" i="0" kern="1200">
                <a:solidFill>
                  <a:schemeClr val="tx1"/>
                </a:solidFill>
                <a:latin typeface="Arial Narrow"/>
                <a:ea typeface="ヒラギノ角ゴ Pro W3" charset="-128"/>
                <a:cs typeface="Arial Narrow"/>
              </a:defRPr>
            </a:lvl3pPr>
            <a:lvl4pPr marL="1600200" indent="-22860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b="1" i="0" kern="1200">
                <a:solidFill>
                  <a:schemeClr val="accent4"/>
                </a:solidFill>
                <a:latin typeface="Arial Narrow Bold"/>
                <a:ea typeface="ヒラギノ角ゴ Pro W3" charset="-128"/>
                <a:cs typeface="Arial Narrow Bold"/>
              </a:defRPr>
            </a:lvl4pPr>
            <a:lvl5pPr marL="1828800" indent="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1000" b="0" i="0" kern="1200">
                <a:solidFill>
                  <a:schemeClr val="tx1"/>
                </a:solidFill>
                <a:latin typeface="Arial Narrow"/>
                <a:ea typeface="ヒラギノ角ゴ Pro W3" charset="-128"/>
                <a:cs typeface="Arial Narrow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b="0" dirty="0">
                <a:solidFill>
                  <a:srgbClr val="0070C0"/>
                </a:solidFill>
                <a:latin typeface="Calibri" pitchFamily="34" charset="0"/>
                <a:cs typeface="Calibri" pitchFamily="34" charset="0"/>
              </a:rPr>
              <a:t>Confidential Treatment Requested by DTCC/DTC/NSCC/FICC Pursuant to the Freedom of Information Act</a:t>
            </a:r>
          </a:p>
        </p:txBody>
      </p:sp>
    </p:spTree>
    <p:extLst>
      <p:ext uri="{BB962C8B-B14F-4D97-AF65-F5344CB8AC3E}">
        <p14:creationId xmlns:p14="http://schemas.microsoft.com/office/powerpoint/2010/main" val="14271472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57" r:id="rId1"/>
    <p:sldLayoutId id="2147483858" r:id="rId2"/>
    <p:sldLayoutId id="2147483860" r:id="rId3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457200" rtl="0" fontAlgn="base">
        <a:spcBef>
          <a:spcPct val="0"/>
        </a:spcBef>
        <a:spcAft>
          <a:spcPct val="0"/>
        </a:spcAft>
        <a:defRPr sz="3600" b="0" i="0" kern="1200">
          <a:solidFill>
            <a:schemeClr val="accent6"/>
          </a:solidFill>
          <a:latin typeface="Calibri" pitchFamily="34" charset="0"/>
          <a:ea typeface="ヒラギノ角ゴ Pro W3" charset="-128"/>
          <a:cs typeface="Calibri" pitchFamily="34" charset="0"/>
        </a:defRPr>
      </a:lvl1pPr>
      <a:lvl2pPr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2pPr>
      <a:lvl3pPr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3pPr>
      <a:lvl4pPr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4pPr>
      <a:lvl5pPr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5pPr>
      <a:lvl6pPr marL="457200"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6pPr>
      <a:lvl7pPr marL="914400"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7pPr>
      <a:lvl8pPr marL="1371600"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8pPr>
      <a:lvl9pPr marL="1828800"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9pPr>
    </p:titleStyle>
    <p:bodyStyle>
      <a:lvl1pPr marL="342900" indent="-342900" algn="l" defTabSz="457200" rtl="0" fontAlgn="base">
        <a:spcBef>
          <a:spcPct val="20000"/>
        </a:spcBef>
        <a:spcAft>
          <a:spcPct val="0"/>
        </a:spcAft>
        <a:buFont typeface="Arial" charset="0"/>
        <a:buChar char="•"/>
        <a:defRPr sz="2000" b="0" i="0" kern="1200">
          <a:solidFill>
            <a:schemeClr val="tx1"/>
          </a:solidFill>
          <a:latin typeface="Calibri" pitchFamily="34" charset="0"/>
          <a:ea typeface="ヒラギノ角ゴ Pro W3" charset="-128"/>
          <a:cs typeface="Calibri" pitchFamily="34" charset="0"/>
        </a:defRPr>
      </a:lvl1pPr>
      <a:lvl2pPr marL="742950" indent="-285750" algn="l" defTabSz="457200" rtl="0" fontAlgn="base">
        <a:spcBef>
          <a:spcPct val="20000"/>
        </a:spcBef>
        <a:spcAft>
          <a:spcPct val="0"/>
        </a:spcAft>
        <a:buFont typeface="Arial" charset="0"/>
        <a:buChar char="–"/>
        <a:defRPr sz="1800" b="0" i="0" kern="1200">
          <a:solidFill>
            <a:schemeClr val="tx1"/>
          </a:solidFill>
          <a:latin typeface="Calibri" pitchFamily="34" charset="0"/>
          <a:ea typeface="ヒラギノ角ゴ Pro W3" charset="-128"/>
          <a:cs typeface="Calibri" pitchFamily="34" charset="0"/>
        </a:defRPr>
      </a:lvl2pPr>
      <a:lvl3pPr marL="11430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•"/>
        <a:defRPr sz="2400" b="0" i="0" kern="1200">
          <a:solidFill>
            <a:schemeClr val="tx1"/>
          </a:solidFill>
          <a:latin typeface="Arial Narrow"/>
          <a:ea typeface="ヒラギノ角ゴ Pro W3" charset="-128"/>
          <a:cs typeface="Arial Narrow"/>
        </a:defRPr>
      </a:lvl3pPr>
      <a:lvl4pPr marL="16002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–"/>
        <a:defRPr sz="2000" b="1" i="0" kern="1200">
          <a:solidFill>
            <a:schemeClr val="accent4"/>
          </a:solidFill>
          <a:latin typeface="Arial Narrow Bold"/>
          <a:ea typeface="ヒラギノ角ゴ Pro W3" charset="-128"/>
          <a:cs typeface="Arial Narrow Bold"/>
        </a:defRPr>
      </a:lvl4pPr>
      <a:lvl5pPr marL="20574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»"/>
        <a:defRPr sz="2000" b="0" i="0" kern="1200">
          <a:solidFill>
            <a:schemeClr val="tx1"/>
          </a:solidFill>
          <a:latin typeface="Arial Narrow"/>
          <a:ea typeface="ヒラギノ角ゴ Pro W3" charset="-128"/>
          <a:cs typeface="Arial Narrow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9144000" cy="914400"/>
          </a:xfrm>
          <a:prstGeom prst="rect">
            <a:avLst/>
          </a:prstGeom>
          <a:solidFill>
            <a:srgbClr val="FFFFFF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pic>
        <p:nvPicPr>
          <p:cNvPr id="15" name="Picture 14" descr="slide_BKGRND_Corp1.jpg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266" y="9144"/>
            <a:ext cx="9139418" cy="6858000"/>
          </a:xfrm>
          <a:prstGeom prst="rect">
            <a:avLst/>
          </a:prstGeom>
        </p:spPr>
      </p:pic>
      <p:sp>
        <p:nvSpPr>
          <p:cNvPr id="16" name="Rectangle 15"/>
          <p:cNvSpPr/>
          <p:nvPr userDrawn="1"/>
        </p:nvSpPr>
        <p:spPr>
          <a:xfrm>
            <a:off x="6853" y="9144"/>
            <a:ext cx="9144000" cy="914400"/>
          </a:xfrm>
          <a:prstGeom prst="rect">
            <a:avLst/>
          </a:prstGeom>
          <a:solidFill>
            <a:srgbClr val="FFFFFF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</a:t>
            </a:r>
            <a:r>
              <a:rPr lang="en-US" dirty="0" smtClean="0"/>
              <a:t>level</a:t>
            </a:r>
            <a:endParaRPr lang="en-US" dirty="0"/>
          </a:p>
        </p:txBody>
      </p:sp>
      <p:cxnSp>
        <p:nvCxnSpPr>
          <p:cNvPr id="10" name="Straight Connector 9"/>
          <p:cNvCxnSpPr/>
          <p:nvPr/>
        </p:nvCxnSpPr>
        <p:spPr>
          <a:xfrm>
            <a:off x="0" y="919163"/>
            <a:ext cx="9144000" cy="1587"/>
          </a:xfrm>
          <a:prstGeom prst="line">
            <a:avLst/>
          </a:prstGeom>
          <a:ln w="38100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33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141288"/>
            <a:ext cx="7945438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14" name="Text Box 7"/>
          <p:cNvSpPr txBox="1">
            <a:spLocks noChangeArrowheads="1"/>
          </p:cNvSpPr>
          <p:nvPr/>
        </p:nvSpPr>
        <p:spPr bwMode="auto">
          <a:xfrm>
            <a:off x="8008865" y="6661368"/>
            <a:ext cx="415178" cy="153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1">
            <a:prstTxWarp prst="textNoShape">
              <a:avLst/>
            </a:prstTxWarp>
            <a:spAutoFit/>
          </a:bodyPr>
          <a:lstStyle/>
          <a:p>
            <a:pPr algn="ctr" eaLnBrk="0" hangingPunct="0">
              <a:defRPr/>
            </a:pPr>
            <a:r>
              <a:rPr lang="en-US" sz="1000" dirty="0" smtClean="0">
                <a:solidFill>
                  <a:srgbClr val="007CB7"/>
                </a:solidFill>
                <a:latin typeface="Calibri" pitchFamily="34" charset="0"/>
                <a:cs typeface="Calibri" pitchFamily="34" charset="0"/>
              </a:rPr>
              <a:t>© DTCC</a:t>
            </a:r>
            <a:endParaRPr lang="en-US" sz="1000" dirty="0">
              <a:solidFill>
                <a:srgbClr val="007CB7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1" name="Text Placeholder 10"/>
          <p:cNvSpPr txBox="1">
            <a:spLocks/>
          </p:cNvSpPr>
          <p:nvPr/>
        </p:nvSpPr>
        <p:spPr>
          <a:xfrm>
            <a:off x="170444" y="6661367"/>
            <a:ext cx="1142941" cy="153888"/>
          </a:xfrm>
          <a:prstGeom prst="rect">
            <a:avLst/>
          </a:prstGeom>
        </p:spPr>
        <p:txBody>
          <a:bodyPr wrap="none" lIns="0" tIns="0" rIns="0" bIns="0" anchor="ctr" anchorCtr="1">
            <a:spAutoFit/>
          </a:bodyPr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 kumimoji="0" lang="en-US" sz="1000" b="1" i="0" u="none" strike="noStrike" kern="1200" cap="none" spc="0" normalizeH="0" baseline="0" noProof="0" smtClean="0">
                <a:ln>
                  <a:noFill/>
                </a:ln>
                <a:solidFill>
                  <a:srgbClr val="4C4C4C"/>
                </a:solidFill>
                <a:effectLst/>
                <a:uLnTx/>
                <a:uFillTx/>
                <a:latin typeface="Arial" charset="0"/>
                <a:ea typeface="ヒラギノ角ゴ Pro W3" pitchFamily="1" charset="-128"/>
                <a:cs typeface="Arial"/>
              </a:defRPr>
            </a:lvl1pPr>
            <a:lvl2pPr marL="742950" indent="-28575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1800" b="0" i="0" kern="1200">
                <a:solidFill>
                  <a:schemeClr val="tx1"/>
                </a:solidFill>
                <a:latin typeface="Arial"/>
                <a:ea typeface="ヒラギノ角ゴ Pro W3" charset="-128"/>
                <a:cs typeface="Arial"/>
              </a:defRPr>
            </a:lvl2pPr>
            <a:lvl3pPr marL="1143000" indent="-22860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b="0" i="0" kern="1200">
                <a:solidFill>
                  <a:schemeClr val="tx1"/>
                </a:solidFill>
                <a:latin typeface="Arial Narrow"/>
                <a:ea typeface="ヒラギノ角ゴ Pro W3" charset="-128"/>
                <a:cs typeface="Arial Narrow"/>
              </a:defRPr>
            </a:lvl3pPr>
            <a:lvl4pPr marL="1600200" indent="-22860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b="1" i="0" kern="1200">
                <a:solidFill>
                  <a:schemeClr val="accent4"/>
                </a:solidFill>
                <a:latin typeface="Arial Narrow Bold"/>
                <a:ea typeface="ヒラギノ角ゴ Pro W3" charset="-128"/>
                <a:cs typeface="Arial Narrow Bold"/>
              </a:defRPr>
            </a:lvl4pPr>
            <a:lvl5pPr marL="1828800" indent="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1000" b="0" i="0" kern="1200">
                <a:solidFill>
                  <a:schemeClr val="tx1"/>
                </a:solidFill>
                <a:latin typeface="Arial Narrow"/>
                <a:ea typeface="ヒラギノ角ゴ Pro W3" charset="-128"/>
                <a:cs typeface="Arial Narrow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b="0" dirty="0">
                <a:solidFill>
                  <a:srgbClr val="0070C0"/>
                </a:solidFill>
                <a:latin typeface="Calibri" pitchFamily="34" charset="0"/>
                <a:cs typeface="Calibri" pitchFamily="34" charset="0"/>
              </a:rPr>
              <a:t>DTCC Restricted (Red)</a:t>
            </a:r>
          </a:p>
        </p:txBody>
      </p:sp>
      <p:sp>
        <p:nvSpPr>
          <p:cNvPr id="13" name="Text Placeholder 10"/>
          <p:cNvSpPr txBox="1">
            <a:spLocks/>
          </p:cNvSpPr>
          <p:nvPr/>
        </p:nvSpPr>
        <p:spPr>
          <a:xfrm>
            <a:off x="1846895" y="6661367"/>
            <a:ext cx="5450210" cy="153888"/>
          </a:xfrm>
          <a:prstGeom prst="rect">
            <a:avLst/>
          </a:prstGeom>
        </p:spPr>
        <p:txBody>
          <a:bodyPr wrap="none" lIns="0" tIns="0" rIns="0" bIns="0" anchor="ctr" anchorCtr="1">
            <a:spAutoFit/>
          </a:bodyPr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 kumimoji="0" lang="en-US" sz="1000" b="1" i="0" u="none" strike="noStrike" kern="1200" cap="none" spc="0" normalizeH="0" baseline="0" noProof="0" smtClean="0">
                <a:ln>
                  <a:noFill/>
                </a:ln>
                <a:solidFill>
                  <a:srgbClr val="4C4C4C"/>
                </a:solidFill>
                <a:effectLst/>
                <a:uLnTx/>
                <a:uFillTx/>
                <a:latin typeface="Arial" charset="0"/>
                <a:ea typeface="ヒラギノ角ゴ Pro W3" pitchFamily="1" charset="-128"/>
                <a:cs typeface="Arial"/>
              </a:defRPr>
            </a:lvl1pPr>
            <a:lvl2pPr marL="742950" indent="-28575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1800" b="0" i="0" kern="1200">
                <a:solidFill>
                  <a:schemeClr val="tx1"/>
                </a:solidFill>
                <a:latin typeface="Arial"/>
                <a:ea typeface="ヒラギノ角ゴ Pro W3" charset="-128"/>
                <a:cs typeface="Arial"/>
              </a:defRPr>
            </a:lvl2pPr>
            <a:lvl3pPr marL="1143000" indent="-22860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b="0" i="0" kern="1200">
                <a:solidFill>
                  <a:schemeClr val="tx1"/>
                </a:solidFill>
                <a:latin typeface="Arial Narrow"/>
                <a:ea typeface="ヒラギノ角ゴ Pro W3" charset="-128"/>
                <a:cs typeface="Arial Narrow"/>
              </a:defRPr>
            </a:lvl3pPr>
            <a:lvl4pPr marL="1600200" indent="-22860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b="1" i="0" kern="1200">
                <a:solidFill>
                  <a:schemeClr val="accent4"/>
                </a:solidFill>
                <a:latin typeface="Arial Narrow Bold"/>
                <a:ea typeface="ヒラギノ角ゴ Pro W3" charset="-128"/>
                <a:cs typeface="Arial Narrow Bold"/>
              </a:defRPr>
            </a:lvl4pPr>
            <a:lvl5pPr marL="1828800" indent="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1000" b="0" i="0" kern="1200">
                <a:solidFill>
                  <a:schemeClr val="tx1"/>
                </a:solidFill>
                <a:latin typeface="Arial Narrow"/>
                <a:ea typeface="ヒラギノ角ゴ Pro W3" charset="-128"/>
                <a:cs typeface="Arial Narrow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b="0" dirty="0">
                <a:solidFill>
                  <a:srgbClr val="0070C0"/>
                </a:solidFill>
                <a:latin typeface="Calibri" pitchFamily="34" charset="0"/>
                <a:cs typeface="Calibri" pitchFamily="34" charset="0"/>
              </a:rPr>
              <a:t>Confidential Treatment Requested by DTCC/DTC/NSCC/FICC Pursuant to the Freedom of Information Act</a:t>
            </a:r>
          </a:p>
        </p:txBody>
      </p:sp>
    </p:spTree>
    <p:extLst>
      <p:ext uri="{BB962C8B-B14F-4D97-AF65-F5344CB8AC3E}">
        <p14:creationId xmlns:p14="http://schemas.microsoft.com/office/powerpoint/2010/main" val="13199615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2" r:id="rId1"/>
    <p:sldLayoutId id="2147483863" r:id="rId2"/>
    <p:sldLayoutId id="2147483865" r:id="rId3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457200" rtl="0" fontAlgn="base">
        <a:spcBef>
          <a:spcPct val="0"/>
        </a:spcBef>
        <a:spcAft>
          <a:spcPct val="0"/>
        </a:spcAft>
        <a:defRPr sz="3600" b="0" i="0" kern="1200">
          <a:solidFill>
            <a:schemeClr val="accent6"/>
          </a:solidFill>
          <a:latin typeface="Calibri" pitchFamily="34" charset="0"/>
          <a:ea typeface="ヒラギノ角ゴ Pro W3" charset="-128"/>
          <a:cs typeface="Calibri" pitchFamily="34" charset="0"/>
        </a:defRPr>
      </a:lvl1pPr>
      <a:lvl2pPr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2pPr>
      <a:lvl3pPr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3pPr>
      <a:lvl4pPr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4pPr>
      <a:lvl5pPr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5pPr>
      <a:lvl6pPr marL="457200"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6pPr>
      <a:lvl7pPr marL="914400"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7pPr>
      <a:lvl8pPr marL="1371600"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8pPr>
      <a:lvl9pPr marL="1828800"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9pPr>
    </p:titleStyle>
    <p:bodyStyle>
      <a:lvl1pPr marL="342900" indent="-342900" algn="l" defTabSz="457200" rtl="0" fontAlgn="base">
        <a:spcBef>
          <a:spcPct val="20000"/>
        </a:spcBef>
        <a:spcAft>
          <a:spcPct val="0"/>
        </a:spcAft>
        <a:buFont typeface="Arial" charset="0"/>
        <a:buChar char="•"/>
        <a:defRPr sz="2000" b="0" i="0" kern="1200">
          <a:solidFill>
            <a:schemeClr val="tx1"/>
          </a:solidFill>
          <a:latin typeface="Calibri" pitchFamily="34" charset="0"/>
          <a:ea typeface="ヒラギノ角ゴ Pro W3" charset="-128"/>
          <a:cs typeface="Calibri" pitchFamily="34" charset="0"/>
        </a:defRPr>
      </a:lvl1pPr>
      <a:lvl2pPr marL="742950" indent="-285750" algn="l" defTabSz="457200" rtl="0" fontAlgn="base">
        <a:spcBef>
          <a:spcPct val="20000"/>
        </a:spcBef>
        <a:spcAft>
          <a:spcPct val="0"/>
        </a:spcAft>
        <a:buFont typeface="Arial" charset="0"/>
        <a:buChar char="–"/>
        <a:defRPr sz="1800" b="0" i="0" kern="1200">
          <a:solidFill>
            <a:schemeClr val="tx1"/>
          </a:solidFill>
          <a:latin typeface="Calibri" pitchFamily="34" charset="0"/>
          <a:ea typeface="ヒラギノ角ゴ Pro W3" charset="-128"/>
          <a:cs typeface="Calibri" pitchFamily="34" charset="0"/>
        </a:defRPr>
      </a:lvl2pPr>
      <a:lvl3pPr marL="11430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•"/>
        <a:defRPr sz="2400" b="0" i="0" kern="1200">
          <a:solidFill>
            <a:schemeClr val="tx1"/>
          </a:solidFill>
          <a:latin typeface="Arial Narrow"/>
          <a:ea typeface="ヒラギノ角ゴ Pro W3" charset="-128"/>
          <a:cs typeface="Arial Narrow"/>
        </a:defRPr>
      </a:lvl3pPr>
      <a:lvl4pPr marL="16002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–"/>
        <a:defRPr sz="2000" b="1" i="0" kern="1200">
          <a:solidFill>
            <a:schemeClr val="accent4"/>
          </a:solidFill>
          <a:latin typeface="Arial Narrow Bold"/>
          <a:ea typeface="ヒラギノ角ゴ Pro W3" charset="-128"/>
          <a:cs typeface="Arial Narrow Bold"/>
        </a:defRPr>
      </a:lvl4pPr>
      <a:lvl5pPr marL="20574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»"/>
        <a:defRPr sz="2000" b="0" i="0" kern="1200">
          <a:solidFill>
            <a:schemeClr val="tx1"/>
          </a:solidFill>
          <a:latin typeface="Arial Narrow"/>
          <a:ea typeface="ヒラギノ角ゴ Pro W3" charset="-128"/>
          <a:cs typeface="Arial Narrow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9144000" cy="914400"/>
          </a:xfrm>
          <a:prstGeom prst="rect">
            <a:avLst/>
          </a:prstGeom>
          <a:solidFill>
            <a:srgbClr val="FFFFFF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pic>
        <p:nvPicPr>
          <p:cNvPr id="15" name="Picture 14" descr="slide_BKGRND_Corp1.jpg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266" y="9144"/>
            <a:ext cx="9139418" cy="6858000"/>
          </a:xfrm>
          <a:prstGeom prst="rect">
            <a:avLst/>
          </a:prstGeom>
        </p:spPr>
      </p:pic>
      <p:sp>
        <p:nvSpPr>
          <p:cNvPr id="16" name="Rectangle 15"/>
          <p:cNvSpPr/>
          <p:nvPr userDrawn="1"/>
        </p:nvSpPr>
        <p:spPr>
          <a:xfrm>
            <a:off x="6853" y="9144"/>
            <a:ext cx="9144000" cy="914400"/>
          </a:xfrm>
          <a:prstGeom prst="rect">
            <a:avLst/>
          </a:prstGeom>
          <a:solidFill>
            <a:srgbClr val="FFFFFF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</a:t>
            </a:r>
            <a:r>
              <a:rPr lang="en-US" dirty="0" smtClean="0"/>
              <a:t>level</a:t>
            </a:r>
            <a:endParaRPr lang="en-US" dirty="0"/>
          </a:p>
        </p:txBody>
      </p:sp>
      <p:cxnSp>
        <p:nvCxnSpPr>
          <p:cNvPr id="10" name="Straight Connector 9"/>
          <p:cNvCxnSpPr/>
          <p:nvPr/>
        </p:nvCxnSpPr>
        <p:spPr>
          <a:xfrm>
            <a:off x="0" y="919163"/>
            <a:ext cx="9144000" cy="1587"/>
          </a:xfrm>
          <a:prstGeom prst="line">
            <a:avLst/>
          </a:prstGeom>
          <a:ln w="38100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33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141288"/>
            <a:ext cx="7945438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14" name="Text Box 7"/>
          <p:cNvSpPr txBox="1">
            <a:spLocks noChangeArrowheads="1"/>
          </p:cNvSpPr>
          <p:nvPr/>
        </p:nvSpPr>
        <p:spPr bwMode="auto">
          <a:xfrm>
            <a:off x="8008865" y="6661368"/>
            <a:ext cx="415178" cy="153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1">
            <a:prstTxWarp prst="textNoShape">
              <a:avLst/>
            </a:prstTxWarp>
            <a:spAutoFit/>
          </a:bodyPr>
          <a:lstStyle/>
          <a:p>
            <a:pPr algn="ctr" eaLnBrk="0" hangingPunct="0">
              <a:defRPr/>
            </a:pPr>
            <a:r>
              <a:rPr lang="en-US" sz="1000" dirty="0" smtClean="0">
                <a:solidFill>
                  <a:srgbClr val="007CB7"/>
                </a:solidFill>
                <a:latin typeface="Calibri" pitchFamily="34" charset="0"/>
                <a:cs typeface="Calibri" pitchFamily="34" charset="0"/>
              </a:rPr>
              <a:t>© DTCC</a:t>
            </a:r>
            <a:endParaRPr lang="en-US" sz="1000" dirty="0">
              <a:solidFill>
                <a:srgbClr val="007CB7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1" name="Text Placeholder 10"/>
          <p:cNvSpPr txBox="1">
            <a:spLocks/>
          </p:cNvSpPr>
          <p:nvPr/>
        </p:nvSpPr>
        <p:spPr>
          <a:xfrm>
            <a:off x="170444" y="6661367"/>
            <a:ext cx="1142941" cy="153888"/>
          </a:xfrm>
          <a:prstGeom prst="rect">
            <a:avLst/>
          </a:prstGeom>
        </p:spPr>
        <p:txBody>
          <a:bodyPr wrap="none" lIns="0" tIns="0" rIns="0" bIns="0" anchor="ctr" anchorCtr="1">
            <a:spAutoFit/>
          </a:bodyPr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 kumimoji="0" lang="en-US" sz="1000" b="1" i="0" u="none" strike="noStrike" kern="1200" cap="none" spc="0" normalizeH="0" baseline="0" noProof="0" smtClean="0">
                <a:ln>
                  <a:noFill/>
                </a:ln>
                <a:solidFill>
                  <a:srgbClr val="4C4C4C"/>
                </a:solidFill>
                <a:effectLst/>
                <a:uLnTx/>
                <a:uFillTx/>
                <a:latin typeface="Arial" charset="0"/>
                <a:ea typeface="ヒラギノ角ゴ Pro W3" pitchFamily="1" charset="-128"/>
                <a:cs typeface="Arial"/>
              </a:defRPr>
            </a:lvl1pPr>
            <a:lvl2pPr marL="742950" indent="-28575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1800" b="0" i="0" kern="1200">
                <a:solidFill>
                  <a:schemeClr val="tx1"/>
                </a:solidFill>
                <a:latin typeface="Arial"/>
                <a:ea typeface="ヒラギノ角ゴ Pro W3" charset="-128"/>
                <a:cs typeface="Arial"/>
              </a:defRPr>
            </a:lvl2pPr>
            <a:lvl3pPr marL="1143000" indent="-22860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b="0" i="0" kern="1200">
                <a:solidFill>
                  <a:schemeClr val="tx1"/>
                </a:solidFill>
                <a:latin typeface="Arial Narrow"/>
                <a:ea typeface="ヒラギノ角ゴ Pro W3" charset="-128"/>
                <a:cs typeface="Arial Narrow"/>
              </a:defRPr>
            </a:lvl3pPr>
            <a:lvl4pPr marL="1600200" indent="-22860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b="1" i="0" kern="1200">
                <a:solidFill>
                  <a:schemeClr val="accent4"/>
                </a:solidFill>
                <a:latin typeface="Arial Narrow Bold"/>
                <a:ea typeface="ヒラギノ角ゴ Pro W3" charset="-128"/>
                <a:cs typeface="Arial Narrow Bold"/>
              </a:defRPr>
            </a:lvl4pPr>
            <a:lvl5pPr marL="1828800" indent="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1000" b="0" i="0" kern="1200">
                <a:solidFill>
                  <a:schemeClr val="tx1"/>
                </a:solidFill>
                <a:latin typeface="Arial Narrow"/>
                <a:ea typeface="ヒラギノ角ゴ Pro W3" charset="-128"/>
                <a:cs typeface="Arial Narrow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b="0" dirty="0">
                <a:solidFill>
                  <a:srgbClr val="0070C0"/>
                </a:solidFill>
                <a:latin typeface="Calibri" pitchFamily="34" charset="0"/>
                <a:cs typeface="Calibri" pitchFamily="34" charset="0"/>
              </a:rPr>
              <a:t>DTCC Restricted (Red)</a:t>
            </a:r>
          </a:p>
        </p:txBody>
      </p:sp>
      <p:sp>
        <p:nvSpPr>
          <p:cNvPr id="13" name="Text Placeholder 10"/>
          <p:cNvSpPr txBox="1">
            <a:spLocks/>
          </p:cNvSpPr>
          <p:nvPr/>
        </p:nvSpPr>
        <p:spPr>
          <a:xfrm>
            <a:off x="1846895" y="6661367"/>
            <a:ext cx="5450210" cy="153888"/>
          </a:xfrm>
          <a:prstGeom prst="rect">
            <a:avLst/>
          </a:prstGeom>
        </p:spPr>
        <p:txBody>
          <a:bodyPr wrap="none" lIns="0" tIns="0" rIns="0" bIns="0" anchor="ctr" anchorCtr="1">
            <a:spAutoFit/>
          </a:bodyPr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 kumimoji="0" lang="en-US" sz="1000" b="1" i="0" u="none" strike="noStrike" kern="1200" cap="none" spc="0" normalizeH="0" baseline="0" noProof="0" smtClean="0">
                <a:ln>
                  <a:noFill/>
                </a:ln>
                <a:solidFill>
                  <a:srgbClr val="4C4C4C"/>
                </a:solidFill>
                <a:effectLst/>
                <a:uLnTx/>
                <a:uFillTx/>
                <a:latin typeface="Arial" charset="0"/>
                <a:ea typeface="ヒラギノ角ゴ Pro W3" pitchFamily="1" charset="-128"/>
                <a:cs typeface="Arial"/>
              </a:defRPr>
            </a:lvl1pPr>
            <a:lvl2pPr marL="742950" indent="-28575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1800" b="0" i="0" kern="1200">
                <a:solidFill>
                  <a:schemeClr val="tx1"/>
                </a:solidFill>
                <a:latin typeface="Arial"/>
                <a:ea typeface="ヒラギノ角ゴ Pro W3" charset="-128"/>
                <a:cs typeface="Arial"/>
              </a:defRPr>
            </a:lvl2pPr>
            <a:lvl3pPr marL="1143000" indent="-22860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b="0" i="0" kern="1200">
                <a:solidFill>
                  <a:schemeClr val="tx1"/>
                </a:solidFill>
                <a:latin typeface="Arial Narrow"/>
                <a:ea typeface="ヒラギノ角ゴ Pro W3" charset="-128"/>
                <a:cs typeface="Arial Narrow"/>
              </a:defRPr>
            </a:lvl3pPr>
            <a:lvl4pPr marL="1600200" indent="-22860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b="1" i="0" kern="1200">
                <a:solidFill>
                  <a:schemeClr val="accent4"/>
                </a:solidFill>
                <a:latin typeface="Arial Narrow Bold"/>
                <a:ea typeface="ヒラギノ角ゴ Pro W3" charset="-128"/>
                <a:cs typeface="Arial Narrow Bold"/>
              </a:defRPr>
            </a:lvl4pPr>
            <a:lvl5pPr marL="1828800" indent="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1000" b="0" i="0" kern="1200">
                <a:solidFill>
                  <a:schemeClr val="tx1"/>
                </a:solidFill>
                <a:latin typeface="Arial Narrow"/>
                <a:ea typeface="ヒラギノ角ゴ Pro W3" charset="-128"/>
                <a:cs typeface="Arial Narrow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b="0" dirty="0">
                <a:solidFill>
                  <a:srgbClr val="0070C0"/>
                </a:solidFill>
                <a:latin typeface="Calibri" pitchFamily="34" charset="0"/>
                <a:cs typeface="Calibri" pitchFamily="34" charset="0"/>
              </a:rPr>
              <a:t>Confidential Treatment Requested by DTCC/DTC/NSCC/FICC Pursuant to the Freedom of Information Act</a:t>
            </a:r>
          </a:p>
        </p:txBody>
      </p:sp>
    </p:spTree>
    <p:extLst>
      <p:ext uri="{BB962C8B-B14F-4D97-AF65-F5344CB8AC3E}">
        <p14:creationId xmlns:p14="http://schemas.microsoft.com/office/powerpoint/2010/main" val="15846994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7" r:id="rId1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457200" rtl="0" fontAlgn="base">
        <a:spcBef>
          <a:spcPct val="0"/>
        </a:spcBef>
        <a:spcAft>
          <a:spcPct val="0"/>
        </a:spcAft>
        <a:defRPr sz="3600" b="0" i="0" kern="1200">
          <a:solidFill>
            <a:schemeClr val="accent6"/>
          </a:solidFill>
          <a:latin typeface="Calibri" pitchFamily="34" charset="0"/>
          <a:ea typeface="ヒラギノ角ゴ Pro W3" charset="-128"/>
          <a:cs typeface="Calibri" pitchFamily="34" charset="0"/>
        </a:defRPr>
      </a:lvl1pPr>
      <a:lvl2pPr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2pPr>
      <a:lvl3pPr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3pPr>
      <a:lvl4pPr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4pPr>
      <a:lvl5pPr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5pPr>
      <a:lvl6pPr marL="457200"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6pPr>
      <a:lvl7pPr marL="914400"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7pPr>
      <a:lvl8pPr marL="1371600"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8pPr>
      <a:lvl9pPr marL="1828800"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9pPr>
    </p:titleStyle>
    <p:bodyStyle>
      <a:lvl1pPr marL="342900" indent="-342900" algn="l" defTabSz="457200" rtl="0" fontAlgn="base">
        <a:spcBef>
          <a:spcPct val="20000"/>
        </a:spcBef>
        <a:spcAft>
          <a:spcPct val="0"/>
        </a:spcAft>
        <a:buFont typeface="Arial" charset="0"/>
        <a:buChar char="•"/>
        <a:defRPr sz="2000" b="0" i="0" kern="1200">
          <a:solidFill>
            <a:schemeClr val="tx1"/>
          </a:solidFill>
          <a:latin typeface="Calibri" pitchFamily="34" charset="0"/>
          <a:ea typeface="ヒラギノ角ゴ Pro W3" charset="-128"/>
          <a:cs typeface="Calibri" pitchFamily="34" charset="0"/>
        </a:defRPr>
      </a:lvl1pPr>
      <a:lvl2pPr marL="742950" indent="-285750" algn="l" defTabSz="457200" rtl="0" fontAlgn="base">
        <a:spcBef>
          <a:spcPct val="20000"/>
        </a:spcBef>
        <a:spcAft>
          <a:spcPct val="0"/>
        </a:spcAft>
        <a:buFont typeface="Arial" charset="0"/>
        <a:buChar char="–"/>
        <a:defRPr sz="1800" b="0" i="0" kern="1200">
          <a:solidFill>
            <a:schemeClr val="tx1"/>
          </a:solidFill>
          <a:latin typeface="Calibri" pitchFamily="34" charset="0"/>
          <a:ea typeface="ヒラギノ角ゴ Pro W3" charset="-128"/>
          <a:cs typeface="Calibri" pitchFamily="34" charset="0"/>
        </a:defRPr>
      </a:lvl2pPr>
      <a:lvl3pPr marL="11430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•"/>
        <a:defRPr sz="2400" b="0" i="0" kern="1200">
          <a:solidFill>
            <a:schemeClr val="tx1"/>
          </a:solidFill>
          <a:latin typeface="Arial Narrow"/>
          <a:ea typeface="ヒラギノ角ゴ Pro W3" charset="-128"/>
          <a:cs typeface="Arial Narrow"/>
        </a:defRPr>
      </a:lvl3pPr>
      <a:lvl4pPr marL="16002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–"/>
        <a:defRPr sz="2000" b="1" i="0" kern="1200">
          <a:solidFill>
            <a:schemeClr val="accent4"/>
          </a:solidFill>
          <a:latin typeface="Arial Narrow Bold"/>
          <a:ea typeface="ヒラギノ角ゴ Pro W3" charset="-128"/>
          <a:cs typeface="Arial Narrow Bold"/>
        </a:defRPr>
      </a:lvl4pPr>
      <a:lvl5pPr marL="20574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»"/>
        <a:defRPr sz="2000" b="0" i="0" kern="1200">
          <a:solidFill>
            <a:schemeClr val="tx1"/>
          </a:solidFill>
          <a:latin typeface="Arial Narrow"/>
          <a:ea typeface="ヒラギノ角ゴ Pro W3" charset="-128"/>
          <a:cs typeface="Arial Narrow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lide_BKGRND_Corp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91" y="0"/>
            <a:ext cx="9139418" cy="6858000"/>
          </a:xfrm>
          <a:prstGeom prst="rect">
            <a:avLst/>
          </a:prstGeom>
        </p:spPr>
      </p:pic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</a:t>
            </a:r>
            <a:r>
              <a:rPr lang="en-US" dirty="0" smtClean="0"/>
              <a:t>level</a:t>
            </a:r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914400"/>
          </a:xfrm>
          <a:prstGeom prst="rect">
            <a:avLst/>
          </a:prstGeom>
          <a:solidFill>
            <a:srgbClr val="FFFFFF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cxnSp>
        <p:nvCxnSpPr>
          <p:cNvPr id="10" name="Straight Connector 9"/>
          <p:cNvCxnSpPr/>
          <p:nvPr/>
        </p:nvCxnSpPr>
        <p:spPr>
          <a:xfrm>
            <a:off x="0" y="919163"/>
            <a:ext cx="9144000" cy="1587"/>
          </a:xfrm>
          <a:prstGeom prst="line">
            <a:avLst/>
          </a:prstGeom>
          <a:ln w="38100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33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141288"/>
            <a:ext cx="7945438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38963" y="6550394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 b="1">
                <a:solidFill>
                  <a:srgbClr val="3798D2"/>
                </a:solidFill>
                <a:latin typeface="Times"/>
                <a:ea typeface="Times" charset="0"/>
                <a:cs typeface="Times"/>
              </a:defRPr>
            </a:lvl1pPr>
          </a:lstStyle>
          <a:p>
            <a:fld id="{32B77A99-F7CF-5846-AD73-A439EF31F06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ext Box 7"/>
          <p:cNvSpPr txBox="1">
            <a:spLocks noChangeArrowheads="1"/>
          </p:cNvSpPr>
          <p:nvPr/>
        </p:nvSpPr>
        <p:spPr bwMode="auto">
          <a:xfrm>
            <a:off x="8052146" y="6635008"/>
            <a:ext cx="561873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pPr eaLnBrk="0" hangingPunct="0">
              <a:defRPr/>
            </a:pPr>
            <a:r>
              <a:rPr lang="en-US" sz="800" dirty="0" smtClean="0">
                <a:solidFill>
                  <a:srgbClr val="007CB7"/>
                </a:solidFill>
                <a:latin typeface="Times"/>
                <a:cs typeface="Times"/>
              </a:rPr>
              <a:t>© DTCC</a:t>
            </a:r>
            <a:endParaRPr lang="en-US" sz="800" dirty="0">
              <a:solidFill>
                <a:srgbClr val="007CB7"/>
              </a:solidFill>
              <a:latin typeface="Times"/>
              <a:cs typeface="Times"/>
            </a:endParaRPr>
          </a:p>
        </p:txBody>
      </p:sp>
      <p:sp>
        <p:nvSpPr>
          <p:cNvPr id="11" name="Text Placeholder 10"/>
          <p:cNvSpPr txBox="1">
            <a:spLocks/>
          </p:cNvSpPr>
          <p:nvPr userDrawn="1"/>
        </p:nvSpPr>
        <p:spPr>
          <a:xfrm>
            <a:off x="49417" y="6613143"/>
            <a:ext cx="1616929" cy="189143"/>
          </a:xfrm>
          <a:prstGeom prst="rect">
            <a:avLst/>
          </a:prstGeom>
        </p:spPr>
        <p:txBody>
          <a:bodyPr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 kumimoji="0" lang="en-US" sz="1000" b="1" i="0" u="none" strike="noStrike" kern="1200" cap="none" spc="0" normalizeH="0" baseline="0" noProof="0" smtClean="0">
                <a:ln>
                  <a:noFill/>
                </a:ln>
                <a:solidFill>
                  <a:srgbClr val="4C4C4C"/>
                </a:solidFill>
                <a:effectLst/>
                <a:uLnTx/>
                <a:uFillTx/>
                <a:latin typeface="Arial" charset="0"/>
                <a:ea typeface="ヒラギノ角ゴ Pro W3" pitchFamily="1" charset="-128"/>
                <a:cs typeface="Arial"/>
              </a:defRPr>
            </a:lvl1pPr>
            <a:lvl2pPr marL="742950" indent="-28575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1800" b="0" i="0" kern="1200">
                <a:solidFill>
                  <a:schemeClr val="tx1"/>
                </a:solidFill>
                <a:latin typeface="Arial"/>
                <a:ea typeface="ヒラギノ角ゴ Pro W3" charset="-128"/>
                <a:cs typeface="Arial"/>
              </a:defRPr>
            </a:lvl2pPr>
            <a:lvl3pPr marL="1143000" indent="-22860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b="0" i="0" kern="1200">
                <a:solidFill>
                  <a:schemeClr val="tx1"/>
                </a:solidFill>
                <a:latin typeface="Arial Narrow"/>
                <a:ea typeface="ヒラギノ角ゴ Pro W3" charset="-128"/>
                <a:cs typeface="Arial Narrow"/>
              </a:defRPr>
            </a:lvl3pPr>
            <a:lvl4pPr marL="1600200" indent="-22860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b="1" i="0" kern="1200">
                <a:solidFill>
                  <a:schemeClr val="accent4"/>
                </a:solidFill>
                <a:latin typeface="Arial Narrow Bold"/>
                <a:ea typeface="ヒラギノ角ゴ Pro W3" charset="-128"/>
                <a:cs typeface="Arial Narrow Bold"/>
              </a:defRPr>
            </a:lvl4pPr>
            <a:lvl5pPr marL="1828800" indent="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1000" b="0" i="0" kern="1200">
                <a:solidFill>
                  <a:schemeClr val="tx1"/>
                </a:solidFill>
                <a:latin typeface="Arial Narrow"/>
                <a:ea typeface="ヒラギノ角ゴ Pro W3" charset="-128"/>
                <a:cs typeface="Arial Narrow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b="0" dirty="0">
                <a:solidFill>
                  <a:srgbClr val="0070C0"/>
                </a:solidFill>
                <a:latin typeface="Calibri" pitchFamily="34" charset="0"/>
                <a:cs typeface="Calibri" pitchFamily="34" charset="0"/>
              </a:rPr>
              <a:t>DTCC Restricted (Red) 	</a:t>
            </a:r>
          </a:p>
        </p:txBody>
      </p:sp>
      <p:sp>
        <p:nvSpPr>
          <p:cNvPr id="13" name="Text Placeholder 10"/>
          <p:cNvSpPr txBox="1">
            <a:spLocks/>
          </p:cNvSpPr>
          <p:nvPr userDrawn="1"/>
        </p:nvSpPr>
        <p:spPr>
          <a:xfrm>
            <a:off x="1276876" y="6617259"/>
            <a:ext cx="8686801" cy="189143"/>
          </a:xfrm>
          <a:prstGeom prst="rect">
            <a:avLst/>
          </a:prstGeom>
        </p:spPr>
        <p:txBody>
          <a:bodyPr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 kumimoji="0" lang="en-US" sz="1000" b="1" i="0" u="none" strike="noStrike" kern="1200" cap="none" spc="0" normalizeH="0" baseline="0" noProof="0" smtClean="0">
                <a:ln>
                  <a:noFill/>
                </a:ln>
                <a:solidFill>
                  <a:srgbClr val="4C4C4C"/>
                </a:solidFill>
                <a:effectLst/>
                <a:uLnTx/>
                <a:uFillTx/>
                <a:latin typeface="Arial" charset="0"/>
                <a:ea typeface="ヒラギノ角ゴ Pro W3" pitchFamily="1" charset="-128"/>
                <a:cs typeface="Arial"/>
              </a:defRPr>
            </a:lvl1pPr>
            <a:lvl2pPr marL="742950" indent="-28575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1800" b="0" i="0" kern="1200">
                <a:solidFill>
                  <a:schemeClr val="tx1"/>
                </a:solidFill>
                <a:latin typeface="Arial"/>
                <a:ea typeface="ヒラギノ角ゴ Pro W3" charset="-128"/>
                <a:cs typeface="Arial"/>
              </a:defRPr>
            </a:lvl2pPr>
            <a:lvl3pPr marL="1143000" indent="-22860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b="0" i="0" kern="1200">
                <a:solidFill>
                  <a:schemeClr val="tx1"/>
                </a:solidFill>
                <a:latin typeface="Arial Narrow"/>
                <a:ea typeface="ヒラギノ角ゴ Pro W3" charset="-128"/>
                <a:cs typeface="Arial Narrow"/>
              </a:defRPr>
            </a:lvl3pPr>
            <a:lvl4pPr marL="1600200" indent="-22860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b="1" i="0" kern="1200">
                <a:solidFill>
                  <a:schemeClr val="accent4"/>
                </a:solidFill>
                <a:latin typeface="Arial Narrow Bold"/>
                <a:ea typeface="ヒラギノ角ゴ Pro W3" charset="-128"/>
                <a:cs typeface="Arial Narrow Bold"/>
              </a:defRPr>
            </a:lvl4pPr>
            <a:lvl5pPr marL="1828800" indent="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1000" b="0" i="0" kern="1200">
                <a:solidFill>
                  <a:schemeClr val="tx1"/>
                </a:solidFill>
                <a:latin typeface="Arial Narrow"/>
                <a:ea typeface="ヒラギノ角ゴ Pro W3" charset="-128"/>
                <a:cs typeface="Arial Narrow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b="0" dirty="0">
                <a:solidFill>
                  <a:srgbClr val="0070C0"/>
                </a:solidFill>
                <a:latin typeface="Calibri" pitchFamily="34" charset="0"/>
                <a:cs typeface="Calibri" pitchFamily="34" charset="0"/>
              </a:rPr>
              <a:t>	Confidential Treatment Requested by DTCC/DTC/NSCC/FICC Pursuant to the Freedom of Information Act</a:t>
            </a:r>
          </a:p>
          <a:p>
            <a:endParaRPr b="0" dirty="0">
              <a:solidFill>
                <a:srgbClr val="0070C0"/>
              </a:solidFill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541654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70" r:id="rId1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457200" rtl="0" fontAlgn="base">
        <a:spcBef>
          <a:spcPct val="0"/>
        </a:spcBef>
        <a:spcAft>
          <a:spcPct val="0"/>
        </a:spcAft>
        <a:defRPr sz="3600" b="0" i="0" kern="1200">
          <a:solidFill>
            <a:schemeClr val="accent6"/>
          </a:solidFill>
          <a:latin typeface="Calibri" pitchFamily="34" charset="0"/>
          <a:ea typeface="ヒラギノ角ゴ Pro W3" charset="-128"/>
          <a:cs typeface="Calibri" pitchFamily="34" charset="0"/>
        </a:defRPr>
      </a:lvl1pPr>
      <a:lvl2pPr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2pPr>
      <a:lvl3pPr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3pPr>
      <a:lvl4pPr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4pPr>
      <a:lvl5pPr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5pPr>
      <a:lvl6pPr marL="457200"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6pPr>
      <a:lvl7pPr marL="914400"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7pPr>
      <a:lvl8pPr marL="1371600"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8pPr>
      <a:lvl9pPr marL="1828800"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9pPr>
    </p:titleStyle>
    <p:bodyStyle>
      <a:lvl1pPr marL="342900" indent="-342900" algn="l" defTabSz="457200" rtl="0" fontAlgn="base">
        <a:spcBef>
          <a:spcPct val="20000"/>
        </a:spcBef>
        <a:spcAft>
          <a:spcPct val="0"/>
        </a:spcAft>
        <a:buFont typeface="Arial" charset="0"/>
        <a:buChar char="•"/>
        <a:defRPr sz="2000" b="0" i="0" kern="1200">
          <a:solidFill>
            <a:schemeClr val="tx1"/>
          </a:solidFill>
          <a:latin typeface="Calibri" pitchFamily="34" charset="0"/>
          <a:ea typeface="ヒラギノ角ゴ Pro W3" charset="-128"/>
          <a:cs typeface="Calibri" pitchFamily="34" charset="0"/>
        </a:defRPr>
      </a:lvl1pPr>
      <a:lvl2pPr marL="742950" indent="-285750" algn="l" defTabSz="457200" rtl="0" fontAlgn="base">
        <a:spcBef>
          <a:spcPct val="20000"/>
        </a:spcBef>
        <a:spcAft>
          <a:spcPct val="0"/>
        </a:spcAft>
        <a:buFont typeface="Arial" charset="0"/>
        <a:buChar char="–"/>
        <a:defRPr sz="1800" b="0" i="0" kern="1200">
          <a:solidFill>
            <a:schemeClr val="tx1"/>
          </a:solidFill>
          <a:latin typeface="Calibri" pitchFamily="34" charset="0"/>
          <a:ea typeface="ヒラギノ角ゴ Pro W3" charset="-128"/>
          <a:cs typeface="Calibri" pitchFamily="34" charset="0"/>
        </a:defRPr>
      </a:lvl2pPr>
      <a:lvl3pPr marL="11430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•"/>
        <a:defRPr sz="2400" b="0" i="0" kern="1200">
          <a:solidFill>
            <a:schemeClr val="tx1"/>
          </a:solidFill>
          <a:latin typeface="Arial Narrow"/>
          <a:ea typeface="ヒラギノ角ゴ Pro W3" charset="-128"/>
          <a:cs typeface="Arial Narrow"/>
        </a:defRPr>
      </a:lvl3pPr>
      <a:lvl4pPr marL="16002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–"/>
        <a:defRPr sz="2000" b="1" i="0" kern="1200">
          <a:solidFill>
            <a:schemeClr val="accent4"/>
          </a:solidFill>
          <a:latin typeface="Arial Narrow Bold"/>
          <a:ea typeface="ヒラギノ角ゴ Pro W3" charset="-128"/>
          <a:cs typeface="Arial Narrow Bold"/>
        </a:defRPr>
      </a:lvl4pPr>
      <a:lvl5pPr marL="20574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»"/>
        <a:defRPr sz="2000" b="0" i="0" kern="1200">
          <a:solidFill>
            <a:schemeClr val="tx1"/>
          </a:solidFill>
          <a:latin typeface="Arial Narrow"/>
          <a:ea typeface="ヒラギノ角ゴ Pro W3" charset="-128"/>
          <a:cs typeface="Arial Narrow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lide_BKGRND_Corp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91" y="0"/>
            <a:ext cx="9139418" cy="6858000"/>
          </a:xfrm>
          <a:prstGeom prst="rect">
            <a:avLst/>
          </a:prstGeom>
        </p:spPr>
      </p:pic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</a:t>
            </a:r>
            <a:r>
              <a:rPr lang="en-US" dirty="0" smtClean="0"/>
              <a:t>level</a:t>
            </a:r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914400"/>
          </a:xfrm>
          <a:prstGeom prst="rect">
            <a:avLst/>
          </a:prstGeom>
          <a:solidFill>
            <a:srgbClr val="FFFFFF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cxnSp>
        <p:nvCxnSpPr>
          <p:cNvPr id="10" name="Straight Connector 9"/>
          <p:cNvCxnSpPr/>
          <p:nvPr/>
        </p:nvCxnSpPr>
        <p:spPr>
          <a:xfrm>
            <a:off x="0" y="919163"/>
            <a:ext cx="9144000" cy="1587"/>
          </a:xfrm>
          <a:prstGeom prst="line">
            <a:avLst/>
          </a:prstGeom>
          <a:ln w="38100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33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141288"/>
            <a:ext cx="7945438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38963" y="6550394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 b="1">
                <a:solidFill>
                  <a:srgbClr val="3798D2"/>
                </a:solidFill>
                <a:latin typeface="Times"/>
                <a:ea typeface="Times" charset="0"/>
                <a:cs typeface="Times"/>
              </a:defRPr>
            </a:lvl1pPr>
          </a:lstStyle>
          <a:p>
            <a:fld id="{32B77A99-F7CF-5846-AD73-A439EF31F06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ext Box 7"/>
          <p:cNvSpPr txBox="1">
            <a:spLocks noChangeArrowheads="1"/>
          </p:cNvSpPr>
          <p:nvPr/>
        </p:nvSpPr>
        <p:spPr bwMode="auto">
          <a:xfrm>
            <a:off x="8052146" y="6635008"/>
            <a:ext cx="561873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pPr eaLnBrk="0" hangingPunct="0">
              <a:defRPr/>
            </a:pPr>
            <a:r>
              <a:rPr lang="en-US" sz="800" dirty="0" smtClean="0">
                <a:solidFill>
                  <a:srgbClr val="007CB7"/>
                </a:solidFill>
                <a:latin typeface="Times"/>
                <a:cs typeface="Times"/>
              </a:rPr>
              <a:t>© DTCC</a:t>
            </a:r>
            <a:endParaRPr lang="en-US" sz="800" dirty="0">
              <a:solidFill>
                <a:srgbClr val="007CB7"/>
              </a:solidFill>
              <a:latin typeface="Times"/>
              <a:cs typeface="Times"/>
            </a:endParaRPr>
          </a:p>
        </p:txBody>
      </p:sp>
      <p:sp>
        <p:nvSpPr>
          <p:cNvPr id="11" name="Text Placeholder 10"/>
          <p:cNvSpPr txBox="1">
            <a:spLocks/>
          </p:cNvSpPr>
          <p:nvPr userDrawn="1"/>
        </p:nvSpPr>
        <p:spPr>
          <a:xfrm>
            <a:off x="49417" y="6613143"/>
            <a:ext cx="1616929" cy="189143"/>
          </a:xfrm>
          <a:prstGeom prst="rect">
            <a:avLst/>
          </a:prstGeom>
        </p:spPr>
        <p:txBody>
          <a:bodyPr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 kumimoji="0" lang="en-US" sz="1000" b="1" i="0" u="none" strike="noStrike" kern="1200" cap="none" spc="0" normalizeH="0" baseline="0" noProof="0" smtClean="0">
                <a:ln>
                  <a:noFill/>
                </a:ln>
                <a:solidFill>
                  <a:srgbClr val="4C4C4C"/>
                </a:solidFill>
                <a:effectLst/>
                <a:uLnTx/>
                <a:uFillTx/>
                <a:latin typeface="Arial" charset="0"/>
                <a:ea typeface="ヒラギノ角ゴ Pro W3" pitchFamily="1" charset="-128"/>
                <a:cs typeface="Arial"/>
              </a:defRPr>
            </a:lvl1pPr>
            <a:lvl2pPr marL="742950" indent="-28575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1800" b="0" i="0" kern="1200">
                <a:solidFill>
                  <a:schemeClr val="tx1"/>
                </a:solidFill>
                <a:latin typeface="Arial"/>
                <a:ea typeface="ヒラギノ角ゴ Pro W3" charset="-128"/>
                <a:cs typeface="Arial"/>
              </a:defRPr>
            </a:lvl2pPr>
            <a:lvl3pPr marL="1143000" indent="-22860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b="0" i="0" kern="1200">
                <a:solidFill>
                  <a:schemeClr val="tx1"/>
                </a:solidFill>
                <a:latin typeface="Arial Narrow"/>
                <a:ea typeface="ヒラギノ角ゴ Pro W3" charset="-128"/>
                <a:cs typeface="Arial Narrow"/>
              </a:defRPr>
            </a:lvl3pPr>
            <a:lvl4pPr marL="1600200" indent="-22860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b="1" i="0" kern="1200">
                <a:solidFill>
                  <a:schemeClr val="accent4"/>
                </a:solidFill>
                <a:latin typeface="Arial Narrow Bold"/>
                <a:ea typeface="ヒラギノ角ゴ Pro W3" charset="-128"/>
                <a:cs typeface="Arial Narrow Bold"/>
              </a:defRPr>
            </a:lvl4pPr>
            <a:lvl5pPr marL="1828800" indent="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1000" b="0" i="0" kern="1200">
                <a:solidFill>
                  <a:schemeClr val="tx1"/>
                </a:solidFill>
                <a:latin typeface="Arial Narrow"/>
                <a:ea typeface="ヒラギノ角ゴ Pro W3" charset="-128"/>
                <a:cs typeface="Arial Narrow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b="0" dirty="0">
                <a:solidFill>
                  <a:srgbClr val="0070C0"/>
                </a:solidFill>
                <a:latin typeface="Calibri" pitchFamily="34" charset="0"/>
                <a:cs typeface="Calibri" pitchFamily="34" charset="0"/>
              </a:rPr>
              <a:t>DTCC Restricted (Red) 	</a:t>
            </a:r>
          </a:p>
        </p:txBody>
      </p:sp>
      <p:sp>
        <p:nvSpPr>
          <p:cNvPr id="13" name="Text Placeholder 10"/>
          <p:cNvSpPr txBox="1">
            <a:spLocks/>
          </p:cNvSpPr>
          <p:nvPr userDrawn="1"/>
        </p:nvSpPr>
        <p:spPr>
          <a:xfrm>
            <a:off x="1276876" y="6617259"/>
            <a:ext cx="8686801" cy="189143"/>
          </a:xfrm>
          <a:prstGeom prst="rect">
            <a:avLst/>
          </a:prstGeom>
        </p:spPr>
        <p:txBody>
          <a:bodyPr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 kumimoji="0" lang="en-US" sz="1000" b="1" i="0" u="none" strike="noStrike" kern="1200" cap="none" spc="0" normalizeH="0" baseline="0" noProof="0" smtClean="0">
                <a:ln>
                  <a:noFill/>
                </a:ln>
                <a:solidFill>
                  <a:srgbClr val="4C4C4C"/>
                </a:solidFill>
                <a:effectLst/>
                <a:uLnTx/>
                <a:uFillTx/>
                <a:latin typeface="Arial" charset="0"/>
                <a:ea typeface="ヒラギノ角ゴ Pro W3" pitchFamily="1" charset="-128"/>
                <a:cs typeface="Arial"/>
              </a:defRPr>
            </a:lvl1pPr>
            <a:lvl2pPr marL="742950" indent="-28575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1800" b="0" i="0" kern="1200">
                <a:solidFill>
                  <a:schemeClr val="tx1"/>
                </a:solidFill>
                <a:latin typeface="Arial"/>
                <a:ea typeface="ヒラギノ角ゴ Pro W3" charset="-128"/>
                <a:cs typeface="Arial"/>
              </a:defRPr>
            </a:lvl2pPr>
            <a:lvl3pPr marL="1143000" indent="-22860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b="0" i="0" kern="1200">
                <a:solidFill>
                  <a:schemeClr val="tx1"/>
                </a:solidFill>
                <a:latin typeface="Arial Narrow"/>
                <a:ea typeface="ヒラギノ角ゴ Pro W3" charset="-128"/>
                <a:cs typeface="Arial Narrow"/>
              </a:defRPr>
            </a:lvl3pPr>
            <a:lvl4pPr marL="1600200" indent="-22860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b="1" i="0" kern="1200">
                <a:solidFill>
                  <a:schemeClr val="accent4"/>
                </a:solidFill>
                <a:latin typeface="Arial Narrow Bold"/>
                <a:ea typeface="ヒラギノ角ゴ Pro W3" charset="-128"/>
                <a:cs typeface="Arial Narrow Bold"/>
              </a:defRPr>
            </a:lvl4pPr>
            <a:lvl5pPr marL="1828800" indent="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1000" b="0" i="0" kern="1200">
                <a:solidFill>
                  <a:schemeClr val="tx1"/>
                </a:solidFill>
                <a:latin typeface="Arial Narrow"/>
                <a:ea typeface="ヒラギノ角ゴ Pro W3" charset="-128"/>
                <a:cs typeface="Arial Narrow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b="0" dirty="0">
                <a:solidFill>
                  <a:srgbClr val="0070C0"/>
                </a:solidFill>
                <a:latin typeface="Calibri" pitchFamily="34" charset="0"/>
                <a:cs typeface="Calibri" pitchFamily="34" charset="0"/>
              </a:rPr>
              <a:t>	Confidential Treatment Requested by DTCC/DTC/NSCC/FICC Pursuant to the Freedom of Information Act</a:t>
            </a:r>
          </a:p>
          <a:p>
            <a:endParaRPr b="0" dirty="0">
              <a:solidFill>
                <a:srgbClr val="0070C0"/>
              </a:solidFill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569347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73" r:id="rId1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457200" rtl="0" fontAlgn="base">
        <a:spcBef>
          <a:spcPct val="0"/>
        </a:spcBef>
        <a:spcAft>
          <a:spcPct val="0"/>
        </a:spcAft>
        <a:defRPr sz="3600" b="0" i="0" kern="1200">
          <a:solidFill>
            <a:schemeClr val="accent6"/>
          </a:solidFill>
          <a:latin typeface="Calibri" pitchFamily="34" charset="0"/>
          <a:ea typeface="ヒラギノ角ゴ Pro W3" charset="-128"/>
          <a:cs typeface="Calibri" pitchFamily="34" charset="0"/>
        </a:defRPr>
      </a:lvl1pPr>
      <a:lvl2pPr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2pPr>
      <a:lvl3pPr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3pPr>
      <a:lvl4pPr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4pPr>
      <a:lvl5pPr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5pPr>
      <a:lvl6pPr marL="457200"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6pPr>
      <a:lvl7pPr marL="914400"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7pPr>
      <a:lvl8pPr marL="1371600"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8pPr>
      <a:lvl9pPr marL="1828800"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9pPr>
    </p:titleStyle>
    <p:bodyStyle>
      <a:lvl1pPr marL="342900" indent="-342900" algn="l" defTabSz="457200" rtl="0" fontAlgn="base">
        <a:spcBef>
          <a:spcPct val="20000"/>
        </a:spcBef>
        <a:spcAft>
          <a:spcPct val="0"/>
        </a:spcAft>
        <a:buFont typeface="Arial" charset="0"/>
        <a:buChar char="•"/>
        <a:defRPr sz="2000" b="0" i="0" kern="1200">
          <a:solidFill>
            <a:schemeClr val="tx1"/>
          </a:solidFill>
          <a:latin typeface="Calibri" pitchFamily="34" charset="0"/>
          <a:ea typeface="ヒラギノ角ゴ Pro W3" charset="-128"/>
          <a:cs typeface="Calibri" pitchFamily="34" charset="0"/>
        </a:defRPr>
      </a:lvl1pPr>
      <a:lvl2pPr marL="742950" indent="-285750" algn="l" defTabSz="457200" rtl="0" fontAlgn="base">
        <a:spcBef>
          <a:spcPct val="20000"/>
        </a:spcBef>
        <a:spcAft>
          <a:spcPct val="0"/>
        </a:spcAft>
        <a:buFont typeface="Arial" charset="0"/>
        <a:buChar char="–"/>
        <a:defRPr sz="1800" b="0" i="0" kern="1200">
          <a:solidFill>
            <a:schemeClr val="tx1"/>
          </a:solidFill>
          <a:latin typeface="Calibri" pitchFamily="34" charset="0"/>
          <a:ea typeface="ヒラギノ角ゴ Pro W3" charset="-128"/>
          <a:cs typeface="Calibri" pitchFamily="34" charset="0"/>
        </a:defRPr>
      </a:lvl2pPr>
      <a:lvl3pPr marL="11430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•"/>
        <a:defRPr sz="2400" b="0" i="0" kern="1200">
          <a:solidFill>
            <a:schemeClr val="tx1"/>
          </a:solidFill>
          <a:latin typeface="Arial Narrow"/>
          <a:ea typeface="ヒラギノ角ゴ Pro W3" charset="-128"/>
          <a:cs typeface="Arial Narrow"/>
        </a:defRPr>
      </a:lvl3pPr>
      <a:lvl4pPr marL="16002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–"/>
        <a:defRPr sz="2000" b="1" i="0" kern="1200">
          <a:solidFill>
            <a:schemeClr val="accent4"/>
          </a:solidFill>
          <a:latin typeface="Arial Narrow Bold"/>
          <a:ea typeface="ヒラギノ角ゴ Pro W3" charset="-128"/>
          <a:cs typeface="Arial Narrow Bold"/>
        </a:defRPr>
      </a:lvl4pPr>
      <a:lvl5pPr marL="20574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»"/>
        <a:defRPr sz="2000" b="0" i="0" kern="1200">
          <a:solidFill>
            <a:schemeClr val="tx1"/>
          </a:solidFill>
          <a:latin typeface="Arial Narrow"/>
          <a:ea typeface="ヒラギノ角ゴ Pro W3" charset="-128"/>
          <a:cs typeface="Arial Narrow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lide_BKGRND_Corp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91" y="0"/>
            <a:ext cx="9139418" cy="6858000"/>
          </a:xfrm>
          <a:prstGeom prst="rect">
            <a:avLst/>
          </a:prstGeom>
        </p:spPr>
      </p:pic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</a:t>
            </a:r>
            <a:r>
              <a:rPr lang="en-US" dirty="0" smtClean="0"/>
              <a:t>level</a:t>
            </a:r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914400"/>
          </a:xfrm>
          <a:prstGeom prst="rect">
            <a:avLst/>
          </a:prstGeom>
          <a:solidFill>
            <a:srgbClr val="FFFFFF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cxnSp>
        <p:nvCxnSpPr>
          <p:cNvPr id="10" name="Straight Connector 9"/>
          <p:cNvCxnSpPr/>
          <p:nvPr/>
        </p:nvCxnSpPr>
        <p:spPr>
          <a:xfrm>
            <a:off x="0" y="919163"/>
            <a:ext cx="9144000" cy="1587"/>
          </a:xfrm>
          <a:prstGeom prst="line">
            <a:avLst/>
          </a:prstGeom>
          <a:ln w="38100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33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141288"/>
            <a:ext cx="7945438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38963" y="6550394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 b="1">
                <a:solidFill>
                  <a:srgbClr val="3798D2"/>
                </a:solidFill>
                <a:latin typeface="Times"/>
                <a:ea typeface="Times" charset="0"/>
                <a:cs typeface="Times"/>
              </a:defRPr>
            </a:lvl1pPr>
          </a:lstStyle>
          <a:p>
            <a:fld id="{32B77A99-F7CF-5846-AD73-A439EF31F06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ext Box 7"/>
          <p:cNvSpPr txBox="1">
            <a:spLocks noChangeArrowheads="1"/>
          </p:cNvSpPr>
          <p:nvPr/>
        </p:nvSpPr>
        <p:spPr bwMode="auto">
          <a:xfrm>
            <a:off x="8052146" y="6635008"/>
            <a:ext cx="561873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pPr eaLnBrk="0" hangingPunct="0">
              <a:defRPr/>
            </a:pPr>
            <a:r>
              <a:rPr lang="en-US" sz="800" dirty="0" smtClean="0">
                <a:solidFill>
                  <a:srgbClr val="007CB7"/>
                </a:solidFill>
                <a:latin typeface="Times"/>
                <a:cs typeface="Times"/>
              </a:rPr>
              <a:t>© DTCC</a:t>
            </a:r>
            <a:endParaRPr lang="en-US" sz="800" dirty="0">
              <a:solidFill>
                <a:srgbClr val="007CB7"/>
              </a:solidFill>
              <a:latin typeface="Times"/>
              <a:cs typeface="Times"/>
            </a:endParaRPr>
          </a:p>
        </p:txBody>
      </p:sp>
      <p:sp>
        <p:nvSpPr>
          <p:cNvPr id="11" name="Text Placeholder 10"/>
          <p:cNvSpPr txBox="1">
            <a:spLocks/>
          </p:cNvSpPr>
          <p:nvPr userDrawn="1"/>
        </p:nvSpPr>
        <p:spPr>
          <a:xfrm>
            <a:off x="49417" y="6613143"/>
            <a:ext cx="1616929" cy="189143"/>
          </a:xfrm>
          <a:prstGeom prst="rect">
            <a:avLst/>
          </a:prstGeom>
        </p:spPr>
        <p:txBody>
          <a:bodyPr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 kumimoji="0" lang="en-US" sz="1000" b="1" i="0" u="none" strike="noStrike" kern="1200" cap="none" spc="0" normalizeH="0" baseline="0" noProof="0" smtClean="0">
                <a:ln>
                  <a:noFill/>
                </a:ln>
                <a:solidFill>
                  <a:srgbClr val="4C4C4C"/>
                </a:solidFill>
                <a:effectLst/>
                <a:uLnTx/>
                <a:uFillTx/>
                <a:latin typeface="Arial" charset="0"/>
                <a:ea typeface="ヒラギノ角ゴ Pro W3" pitchFamily="1" charset="-128"/>
                <a:cs typeface="Arial"/>
              </a:defRPr>
            </a:lvl1pPr>
            <a:lvl2pPr marL="742950" indent="-28575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1800" b="0" i="0" kern="1200">
                <a:solidFill>
                  <a:schemeClr val="tx1"/>
                </a:solidFill>
                <a:latin typeface="Arial"/>
                <a:ea typeface="ヒラギノ角ゴ Pro W3" charset="-128"/>
                <a:cs typeface="Arial"/>
              </a:defRPr>
            </a:lvl2pPr>
            <a:lvl3pPr marL="1143000" indent="-22860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b="0" i="0" kern="1200">
                <a:solidFill>
                  <a:schemeClr val="tx1"/>
                </a:solidFill>
                <a:latin typeface="Arial Narrow"/>
                <a:ea typeface="ヒラギノ角ゴ Pro W3" charset="-128"/>
                <a:cs typeface="Arial Narrow"/>
              </a:defRPr>
            </a:lvl3pPr>
            <a:lvl4pPr marL="1600200" indent="-22860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b="1" i="0" kern="1200">
                <a:solidFill>
                  <a:schemeClr val="accent4"/>
                </a:solidFill>
                <a:latin typeface="Arial Narrow Bold"/>
                <a:ea typeface="ヒラギノ角ゴ Pro W3" charset="-128"/>
                <a:cs typeface="Arial Narrow Bold"/>
              </a:defRPr>
            </a:lvl4pPr>
            <a:lvl5pPr marL="1828800" indent="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1000" b="0" i="0" kern="1200">
                <a:solidFill>
                  <a:schemeClr val="tx1"/>
                </a:solidFill>
                <a:latin typeface="Arial Narrow"/>
                <a:ea typeface="ヒラギノ角ゴ Pro W3" charset="-128"/>
                <a:cs typeface="Arial Narrow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b="0" dirty="0">
                <a:solidFill>
                  <a:srgbClr val="0070C0"/>
                </a:solidFill>
                <a:latin typeface="Calibri" pitchFamily="34" charset="0"/>
                <a:cs typeface="Calibri" pitchFamily="34" charset="0"/>
              </a:rPr>
              <a:t>DTCC Restricted (Red) 	</a:t>
            </a:r>
          </a:p>
        </p:txBody>
      </p:sp>
      <p:sp>
        <p:nvSpPr>
          <p:cNvPr id="13" name="Text Placeholder 10"/>
          <p:cNvSpPr txBox="1">
            <a:spLocks/>
          </p:cNvSpPr>
          <p:nvPr userDrawn="1"/>
        </p:nvSpPr>
        <p:spPr>
          <a:xfrm>
            <a:off x="1276876" y="6617259"/>
            <a:ext cx="8686801" cy="189143"/>
          </a:xfrm>
          <a:prstGeom prst="rect">
            <a:avLst/>
          </a:prstGeom>
        </p:spPr>
        <p:txBody>
          <a:bodyPr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 kumimoji="0" lang="en-US" sz="1000" b="1" i="0" u="none" strike="noStrike" kern="1200" cap="none" spc="0" normalizeH="0" baseline="0" noProof="0" smtClean="0">
                <a:ln>
                  <a:noFill/>
                </a:ln>
                <a:solidFill>
                  <a:srgbClr val="4C4C4C"/>
                </a:solidFill>
                <a:effectLst/>
                <a:uLnTx/>
                <a:uFillTx/>
                <a:latin typeface="Arial" charset="0"/>
                <a:ea typeface="ヒラギノ角ゴ Pro W3" pitchFamily="1" charset="-128"/>
                <a:cs typeface="Arial"/>
              </a:defRPr>
            </a:lvl1pPr>
            <a:lvl2pPr marL="742950" indent="-28575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1800" b="0" i="0" kern="1200">
                <a:solidFill>
                  <a:schemeClr val="tx1"/>
                </a:solidFill>
                <a:latin typeface="Arial"/>
                <a:ea typeface="ヒラギノ角ゴ Pro W3" charset="-128"/>
                <a:cs typeface="Arial"/>
              </a:defRPr>
            </a:lvl2pPr>
            <a:lvl3pPr marL="1143000" indent="-22860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b="0" i="0" kern="1200">
                <a:solidFill>
                  <a:schemeClr val="tx1"/>
                </a:solidFill>
                <a:latin typeface="Arial Narrow"/>
                <a:ea typeface="ヒラギノ角ゴ Pro W3" charset="-128"/>
                <a:cs typeface="Arial Narrow"/>
              </a:defRPr>
            </a:lvl3pPr>
            <a:lvl4pPr marL="1600200" indent="-22860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b="1" i="0" kern="1200">
                <a:solidFill>
                  <a:schemeClr val="accent4"/>
                </a:solidFill>
                <a:latin typeface="Arial Narrow Bold"/>
                <a:ea typeface="ヒラギノ角ゴ Pro W3" charset="-128"/>
                <a:cs typeface="Arial Narrow Bold"/>
              </a:defRPr>
            </a:lvl4pPr>
            <a:lvl5pPr marL="1828800" indent="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1000" b="0" i="0" kern="1200">
                <a:solidFill>
                  <a:schemeClr val="tx1"/>
                </a:solidFill>
                <a:latin typeface="Arial Narrow"/>
                <a:ea typeface="ヒラギノ角ゴ Pro W3" charset="-128"/>
                <a:cs typeface="Arial Narrow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b="0" dirty="0">
                <a:solidFill>
                  <a:srgbClr val="0070C0"/>
                </a:solidFill>
                <a:latin typeface="Calibri" pitchFamily="34" charset="0"/>
                <a:cs typeface="Calibri" pitchFamily="34" charset="0"/>
              </a:rPr>
              <a:t>	Confidential Treatment Requested by DTCC/DTC/NSCC/FICC Pursuant to the Freedom of Information Act</a:t>
            </a:r>
          </a:p>
          <a:p>
            <a:endParaRPr b="0" dirty="0">
              <a:solidFill>
                <a:srgbClr val="0070C0"/>
              </a:solidFill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295446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76" r:id="rId1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457200" rtl="0" fontAlgn="base">
        <a:spcBef>
          <a:spcPct val="0"/>
        </a:spcBef>
        <a:spcAft>
          <a:spcPct val="0"/>
        </a:spcAft>
        <a:defRPr sz="3600" b="0" i="0" kern="1200">
          <a:solidFill>
            <a:schemeClr val="accent6"/>
          </a:solidFill>
          <a:latin typeface="Calibri" pitchFamily="34" charset="0"/>
          <a:ea typeface="ヒラギノ角ゴ Pro W3" charset="-128"/>
          <a:cs typeface="Calibri" pitchFamily="34" charset="0"/>
        </a:defRPr>
      </a:lvl1pPr>
      <a:lvl2pPr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2pPr>
      <a:lvl3pPr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3pPr>
      <a:lvl4pPr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4pPr>
      <a:lvl5pPr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5pPr>
      <a:lvl6pPr marL="457200"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6pPr>
      <a:lvl7pPr marL="914400"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7pPr>
      <a:lvl8pPr marL="1371600"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8pPr>
      <a:lvl9pPr marL="1828800"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9pPr>
    </p:titleStyle>
    <p:bodyStyle>
      <a:lvl1pPr marL="342900" indent="-342900" algn="l" defTabSz="457200" rtl="0" fontAlgn="base">
        <a:spcBef>
          <a:spcPct val="20000"/>
        </a:spcBef>
        <a:spcAft>
          <a:spcPct val="0"/>
        </a:spcAft>
        <a:buFont typeface="Arial" charset="0"/>
        <a:buChar char="•"/>
        <a:defRPr sz="2000" b="0" i="0" kern="1200">
          <a:solidFill>
            <a:schemeClr val="tx1"/>
          </a:solidFill>
          <a:latin typeface="Calibri" pitchFamily="34" charset="0"/>
          <a:ea typeface="ヒラギノ角ゴ Pro W3" charset="-128"/>
          <a:cs typeface="Calibri" pitchFamily="34" charset="0"/>
        </a:defRPr>
      </a:lvl1pPr>
      <a:lvl2pPr marL="742950" indent="-285750" algn="l" defTabSz="457200" rtl="0" fontAlgn="base">
        <a:spcBef>
          <a:spcPct val="20000"/>
        </a:spcBef>
        <a:spcAft>
          <a:spcPct val="0"/>
        </a:spcAft>
        <a:buFont typeface="Arial" charset="0"/>
        <a:buChar char="–"/>
        <a:defRPr sz="1800" b="0" i="0" kern="1200">
          <a:solidFill>
            <a:schemeClr val="tx1"/>
          </a:solidFill>
          <a:latin typeface="Calibri" pitchFamily="34" charset="0"/>
          <a:ea typeface="ヒラギノ角ゴ Pro W3" charset="-128"/>
          <a:cs typeface="Calibri" pitchFamily="34" charset="0"/>
        </a:defRPr>
      </a:lvl2pPr>
      <a:lvl3pPr marL="11430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•"/>
        <a:defRPr sz="2400" b="0" i="0" kern="1200">
          <a:solidFill>
            <a:schemeClr val="tx1"/>
          </a:solidFill>
          <a:latin typeface="Arial Narrow"/>
          <a:ea typeface="ヒラギノ角ゴ Pro W3" charset="-128"/>
          <a:cs typeface="Arial Narrow"/>
        </a:defRPr>
      </a:lvl3pPr>
      <a:lvl4pPr marL="16002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–"/>
        <a:defRPr sz="2000" b="1" i="0" kern="1200">
          <a:solidFill>
            <a:schemeClr val="accent4"/>
          </a:solidFill>
          <a:latin typeface="Arial Narrow Bold"/>
          <a:ea typeface="ヒラギノ角ゴ Pro W3" charset="-128"/>
          <a:cs typeface="Arial Narrow Bold"/>
        </a:defRPr>
      </a:lvl4pPr>
      <a:lvl5pPr marL="20574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»"/>
        <a:defRPr sz="2000" b="0" i="0" kern="1200">
          <a:solidFill>
            <a:schemeClr val="tx1"/>
          </a:solidFill>
          <a:latin typeface="Arial Narrow"/>
          <a:ea typeface="ヒラギノ角ゴ Pro W3" charset="-128"/>
          <a:cs typeface="Arial Narrow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lide_BKGRND_Corp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91" y="0"/>
            <a:ext cx="9139418" cy="6858000"/>
          </a:xfrm>
          <a:prstGeom prst="rect">
            <a:avLst/>
          </a:prstGeom>
        </p:spPr>
      </p:pic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</a:t>
            </a:r>
            <a:r>
              <a:rPr lang="en-US" dirty="0" smtClean="0"/>
              <a:t>level</a:t>
            </a:r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914400"/>
          </a:xfrm>
          <a:prstGeom prst="rect">
            <a:avLst/>
          </a:prstGeom>
          <a:solidFill>
            <a:srgbClr val="FFFFFF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cxnSp>
        <p:nvCxnSpPr>
          <p:cNvPr id="10" name="Straight Connector 9"/>
          <p:cNvCxnSpPr/>
          <p:nvPr/>
        </p:nvCxnSpPr>
        <p:spPr>
          <a:xfrm>
            <a:off x="0" y="919163"/>
            <a:ext cx="9144000" cy="1587"/>
          </a:xfrm>
          <a:prstGeom prst="line">
            <a:avLst/>
          </a:prstGeom>
          <a:ln w="38100" cap="flat" cmpd="sng" algn="ctr">
            <a:solidFill>
              <a:schemeClr val="accent3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33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141288"/>
            <a:ext cx="7945438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38963" y="6427788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 b="1">
                <a:solidFill>
                  <a:schemeClr val="bg1">
                    <a:lumMod val="50000"/>
                  </a:schemeClr>
                </a:solidFill>
                <a:latin typeface="+mj-lt"/>
                <a:ea typeface="Times" charset="0"/>
                <a:cs typeface="Times"/>
              </a:defRPr>
            </a:lvl1pPr>
          </a:lstStyle>
          <a:p>
            <a:fld id="{32B77A99-F7CF-5846-AD73-A439EF31F063}" type="slidenum">
              <a:rPr lang="en-US" smtClean="0">
                <a:solidFill>
                  <a:prstClr val="white">
                    <a:lumMod val="50000"/>
                  </a:prstClr>
                </a:solidFill>
              </a:rPr>
              <a:pPr/>
              <a:t>‹#›</a:t>
            </a:fld>
            <a:endParaRPr lang="en-US" dirty="0">
              <a:solidFill>
                <a:prstClr val="white">
                  <a:lumMod val="50000"/>
                </a:prstClr>
              </a:solidFill>
            </a:endParaRPr>
          </a:p>
        </p:txBody>
      </p:sp>
      <p:sp>
        <p:nvSpPr>
          <p:cNvPr id="14" name="Text Box 7"/>
          <p:cNvSpPr txBox="1">
            <a:spLocks noChangeArrowheads="1"/>
          </p:cNvSpPr>
          <p:nvPr/>
        </p:nvSpPr>
        <p:spPr bwMode="auto">
          <a:xfrm>
            <a:off x="8052146" y="6499081"/>
            <a:ext cx="513282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pPr eaLnBrk="0" hangingPunct="0">
              <a:defRPr/>
            </a:pPr>
            <a:r>
              <a:rPr lang="en-US" sz="800" dirty="0" smtClean="0">
                <a:solidFill>
                  <a:prstClr val="white">
                    <a:lumMod val="50000"/>
                  </a:prstClr>
                </a:solidFill>
                <a:latin typeface="Calibri"/>
                <a:cs typeface="Times"/>
              </a:rPr>
              <a:t>© DTCC</a:t>
            </a:r>
            <a:endParaRPr lang="en-US" sz="800" dirty="0">
              <a:solidFill>
                <a:prstClr val="white">
                  <a:lumMod val="50000"/>
                </a:prstClr>
              </a:solidFill>
              <a:latin typeface="Calibri"/>
              <a:cs typeface="Times"/>
            </a:endParaRPr>
          </a:p>
        </p:txBody>
      </p:sp>
    </p:spTree>
    <p:extLst>
      <p:ext uri="{BB962C8B-B14F-4D97-AF65-F5344CB8AC3E}">
        <p14:creationId xmlns:p14="http://schemas.microsoft.com/office/powerpoint/2010/main" val="39601333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3" r:id="rId1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457200" rtl="0" fontAlgn="base">
        <a:spcBef>
          <a:spcPct val="0"/>
        </a:spcBef>
        <a:spcAft>
          <a:spcPct val="0"/>
        </a:spcAft>
        <a:defRPr sz="2800" b="0" i="0" kern="1200">
          <a:solidFill>
            <a:schemeClr val="tx1">
              <a:lumMod val="65000"/>
              <a:lumOff val="35000"/>
            </a:schemeClr>
          </a:solidFill>
          <a:latin typeface="+mj-lt"/>
          <a:ea typeface="ヒラギノ角ゴ Pro W3" charset="-128"/>
          <a:cs typeface="Arial Bold"/>
        </a:defRPr>
      </a:lvl1pPr>
      <a:lvl2pPr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2pPr>
      <a:lvl3pPr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3pPr>
      <a:lvl4pPr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4pPr>
      <a:lvl5pPr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5pPr>
      <a:lvl6pPr marL="457200"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6pPr>
      <a:lvl7pPr marL="914400"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7pPr>
      <a:lvl8pPr marL="1371600"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8pPr>
      <a:lvl9pPr marL="1828800"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9pPr>
    </p:titleStyle>
    <p:bodyStyle>
      <a:lvl1pPr marL="342900" indent="-342900" algn="l" defTabSz="457200" rtl="0" fontAlgn="base">
        <a:spcBef>
          <a:spcPct val="20000"/>
        </a:spcBef>
        <a:spcAft>
          <a:spcPct val="0"/>
        </a:spcAft>
        <a:buFont typeface="Arial" charset="0"/>
        <a:buChar char="•"/>
        <a:defRPr sz="2000" b="0" i="0" kern="1200">
          <a:solidFill>
            <a:schemeClr val="tx1"/>
          </a:solidFill>
          <a:latin typeface="+mj-lt"/>
          <a:ea typeface="ヒラギノ角ゴ Pro W3" charset="-128"/>
          <a:cs typeface="Arial"/>
        </a:defRPr>
      </a:lvl1pPr>
      <a:lvl2pPr marL="742950" indent="-285750" algn="l" defTabSz="457200" rtl="0" fontAlgn="base">
        <a:spcBef>
          <a:spcPct val="20000"/>
        </a:spcBef>
        <a:spcAft>
          <a:spcPct val="0"/>
        </a:spcAft>
        <a:buFont typeface="Arial" charset="0"/>
        <a:buChar char="–"/>
        <a:defRPr sz="1800" b="0" i="0" kern="1200">
          <a:solidFill>
            <a:schemeClr val="tx1"/>
          </a:solidFill>
          <a:latin typeface="+mj-lt"/>
          <a:ea typeface="ヒラギノ角ゴ Pro W3" charset="-128"/>
          <a:cs typeface="Arial"/>
        </a:defRPr>
      </a:lvl2pPr>
      <a:lvl3pPr marL="11430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•"/>
        <a:defRPr sz="2400" b="0" i="0" kern="1200">
          <a:solidFill>
            <a:schemeClr val="tx1"/>
          </a:solidFill>
          <a:latin typeface="Arial Narrow"/>
          <a:ea typeface="ヒラギノ角ゴ Pro W3" charset="-128"/>
          <a:cs typeface="Arial Narrow"/>
        </a:defRPr>
      </a:lvl3pPr>
      <a:lvl4pPr marL="16002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–"/>
        <a:defRPr sz="2000" b="1" i="0" kern="1200">
          <a:solidFill>
            <a:schemeClr val="accent4"/>
          </a:solidFill>
          <a:latin typeface="Arial Narrow Bold"/>
          <a:ea typeface="ヒラギノ角ゴ Pro W3" charset="-128"/>
          <a:cs typeface="Arial Narrow Bold"/>
        </a:defRPr>
      </a:lvl4pPr>
      <a:lvl5pPr marL="20574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»"/>
        <a:defRPr sz="2000" b="0" i="0" kern="1200">
          <a:solidFill>
            <a:schemeClr val="tx1"/>
          </a:solidFill>
          <a:latin typeface="Arial Narrow"/>
          <a:ea typeface="ヒラギノ角ゴ Pro W3" charset="-128"/>
          <a:cs typeface="Arial Narrow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lide_BKGRND_Corp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91" y="0"/>
            <a:ext cx="9139418" cy="6858000"/>
          </a:xfrm>
          <a:prstGeom prst="rect">
            <a:avLst/>
          </a:prstGeom>
        </p:spPr>
      </p:pic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</a:t>
            </a:r>
            <a:r>
              <a:rPr lang="en-US" dirty="0" smtClean="0"/>
              <a:t>level</a:t>
            </a:r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914400"/>
          </a:xfrm>
          <a:prstGeom prst="rect">
            <a:avLst/>
          </a:prstGeom>
          <a:solidFill>
            <a:srgbClr val="FFFFFF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cxnSp>
        <p:nvCxnSpPr>
          <p:cNvPr id="10" name="Straight Connector 9"/>
          <p:cNvCxnSpPr/>
          <p:nvPr/>
        </p:nvCxnSpPr>
        <p:spPr>
          <a:xfrm>
            <a:off x="0" y="919163"/>
            <a:ext cx="9144000" cy="1587"/>
          </a:xfrm>
          <a:prstGeom prst="line">
            <a:avLst/>
          </a:prstGeom>
          <a:ln w="38100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33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141288"/>
            <a:ext cx="7945438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38963" y="6550394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 b="1">
                <a:solidFill>
                  <a:srgbClr val="3798D2"/>
                </a:solidFill>
                <a:latin typeface="Times"/>
                <a:ea typeface="Times" charset="0"/>
                <a:cs typeface="Times"/>
              </a:defRPr>
            </a:lvl1pPr>
          </a:lstStyle>
          <a:p>
            <a:fld id="{32B77A99-F7CF-5846-AD73-A439EF31F06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ext Box 7"/>
          <p:cNvSpPr txBox="1">
            <a:spLocks noChangeArrowheads="1"/>
          </p:cNvSpPr>
          <p:nvPr/>
        </p:nvSpPr>
        <p:spPr bwMode="auto">
          <a:xfrm>
            <a:off x="8052146" y="6635008"/>
            <a:ext cx="561873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pPr eaLnBrk="0" hangingPunct="0">
              <a:defRPr/>
            </a:pPr>
            <a:r>
              <a:rPr lang="en-US" sz="800" dirty="0" smtClean="0">
                <a:solidFill>
                  <a:srgbClr val="007CB7"/>
                </a:solidFill>
                <a:latin typeface="Times"/>
                <a:cs typeface="Times"/>
              </a:rPr>
              <a:t>© DTCC</a:t>
            </a:r>
            <a:endParaRPr lang="en-US" sz="800" dirty="0">
              <a:solidFill>
                <a:srgbClr val="007CB7"/>
              </a:solidFill>
              <a:latin typeface="Times"/>
              <a:cs typeface="Times"/>
            </a:endParaRPr>
          </a:p>
        </p:txBody>
      </p:sp>
      <p:sp>
        <p:nvSpPr>
          <p:cNvPr id="11" name="Text Placeholder 10"/>
          <p:cNvSpPr txBox="1">
            <a:spLocks/>
          </p:cNvSpPr>
          <p:nvPr userDrawn="1"/>
        </p:nvSpPr>
        <p:spPr>
          <a:xfrm>
            <a:off x="49417" y="6613143"/>
            <a:ext cx="1616929" cy="189143"/>
          </a:xfrm>
          <a:prstGeom prst="rect">
            <a:avLst/>
          </a:prstGeom>
        </p:spPr>
        <p:txBody>
          <a:bodyPr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 kumimoji="0" lang="en-US" sz="1000" b="1" i="0" u="none" strike="noStrike" kern="1200" cap="none" spc="0" normalizeH="0" baseline="0" noProof="0" smtClean="0">
                <a:ln>
                  <a:noFill/>
                </a:ln>
                <a:solidFill>
                  <a:srgbClr val="4C4C4C"/>
                </a:solidFill>
                <a:effectLst/>
                <a:uLnTx/>
                <a:uFillTx/>
                <a:latin typeface="Arial" charset="0"/>
                <a:ea typeface="ヒラギノ角ゴ Pro W3" pitchFamily="1" charset="-128"/>
                <a:cs typeface="Arial"/>
              </a:defRPr>
            </a:lvl1pPr>
            <a:lvl2pPr marL="742950" indent="-28575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1800" b="0" i="0" kern="1200">
                <a:solidFill>
                  <a:schemeClr val="tx1"/>
                </a:solidFill>
                <a:latin typeface="Arial"/>
                <a:ea typeface="ヒラギノ角ゴ Pro W3" charset="-128"/>
                <a:cs typeface="Arial"/>
              </a:defRPr>
            </a:lvl2pPr>
            <a:lvl3pPr marL="1143000" indent="-22860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b="0" i="0" kern="1200">
                <a:solidFill>
                  <a:schemeClr val="tx1"/>
                </a:solidFill>
                <a:latin typeface="Arial Narrow"/>
                <a:ea typeface="ヒラギノ角ゴ Pro W3" charset="-128"/>
                <a:cs typeface="Arial Narrow"/>
              </a:defRPr>
            </a:lvl3pPr>
            <a:lvl4pPr marL="1600200" indent="-22860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b="1" i="0" kern="1200">
                <a:solidFill>
                  <a:schemeClr val="accent4"/>
                </a:solidFill>
                <a:latin typeface="Arial Narrow Bold"/>
                <a:ea typeface="ヒラギノ角ゴ Pro W3" charset="-128"/>
                <a:cs typeface="Arial Narrow Bold"/>
              </a:defRPr>
            </a:lvl4pPr>
            <a:lvl5pPr marL="1828800" indent="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1000" b="0" i="0" kern="1200">
                <a:solidFill>
                  <a:schemeClr val="tx1"/>
                </a:solidFill>
                <a:latin typeface="Arial Narrow"/>
                <a:ea typeface="ヒラギノ角ゴ Pro W3" charset="-128"/>
                <a:cs typeface="Arial Narrow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b="0" dirty="0">
                <a:solidFill>
                  <a:srgbClr val="0070C0"/>
                </a:solidFill>
                <a:latin typeface="Calibri" pitchFamily="34" charset="0"/>
                <a:cs typeface="Calibri" pitchFamily="34" charset="0"/>
              </a:rPr>
              <a:t>DTCC Restricted (Red) 	</a:t>
            </a:r>
          </a:p>
        </p:txBody>
      </p:sp>
      <p:sp>
        <p:nvSpPr>
          <p:cNvPr id="13" name="Text Placeholder 10"/>
          <p:cNvSpPr txBox="1">
            <a:spLocks/>
          </p:cNvSpPr>
          <p:nvPr userDrawn="1"/>
        </p:nvSpPr>
        <p:spPr>
          <a:xfrm>
            <a:off x="1276876" y="6617259"/>
            <a:ext cx="8686801" cy="189143"/>
          </a:xfrm>
          <a:prstGeom prst="rect">
            <a:avLst/>
          </a:prstGeom>
        </p:spPr>
        <p:txBody>
          <a:bodyPr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 kumimoji="0" lang="en-US" sz="1000" b="1" i="0" u="none" strike="noStrike" kern="1200" cap="none" spc="0" normalizeH="0" baseline="0" noProof="0" smtClean="0">
                <a:ln>
                  <a:noFill/>
                </a:ln>
                <a:solidFill>
                  <a:srgbClr val="4C4C4C"/>
                </a:solidFill>
                <a:effectLst/>
                <a:uLnTx/>
                <a:uFillTx/>
                <a:latin typeface="Arial" charset="0"/>
                <a:ea typeface="ヒラギノ角ゴ Pro W3" pitchFamily="1" charset="-128"/>
                <a:cs typeface="Arial"/>
              </a:defRPr>
            </a:lvl1pPr>
            <a:lvl2pPr marL="742950" indent="-28575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1800" b="0" i="0" kern="1200">
                <a:solidFill>
                  <a:schemeClr val="tx1"/>
                </a:solidFill>
                <a:latin typeface="Arial"/>
                <a:ea typeface="ヒラギノ角ゴ Pro W3" charset="-128"/>
                <a:cs typeface="Arial"/>
              </a:defRPr>
            </a:lvl2pPr>
            <a:lvl3pPr marL="1143000" indent="-22860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b="0" i="0" kern="1200">
                <a:solidFill>
                  <a:schemeClr val="tx1"/>
                </a:solidFill>
                <a:latin typeface="Arial Narrow"/>
                <a:ea typeface="ヒラギノ角ゴ Pro W3" charset="-128"/>
                <a:cs typeface="Arial Narrow"/>
              </a:defRPr>
            </a:lvl3pPr>
            <a:lvl4pPr marL="1600200" indent="-22860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b="1" i="0" kern="1200">
                <a:solidFill>
                  <a:schemeClr val="accent4"/>
                </a:solidFill>
                <a:latin typeface="Arial Narrow Bold"/>
                <a:ea typeface="ヒラギノ角ゴ Pro W3" charset="-128"/>
                <a:cs typeface="Arial Narrow Bold"/>
              </a:defRPr>
            </a:lvl4pPr>
            <a:lvl5pPr marL="1828800" indent="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1000" b="0" i="0" kern="1200">
                <a:solidFill>
                  <a:schemeClr val="tx1"/>
                </a:solidFill>
                <a:latin typeface="Arial Narrow"/>
                <a:ea typeface="ヒラギノ角ゴ Pro W3" charset="-128"/>
                <a:cs typeface="Arial Narrow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b="0" dirty="0">
                <a:solidFill>
                  <a:srgbClr val="0070C0"/>
                </a:solidFill>
                <a:latin typeface="Calibri" pitchFamily="34" charset="0"/>
                <a:cs typeface="Calibri" pitchFamily="34" charset="0"/>
              </a:rPr>
              <a:t>	Confidential Treatment Requested by DTCC/DTC/NSCC/FICC Pursuant to the Freedom of Information Act</a:t>
            </a:r>
          </a:p>
          <a:p>
            <a:endParaRPr b="0" dirty="0">
              <a:solidFill>
                <a:srgbClr val="0070C0"/>
              </a:solidFill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690823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78" r:id="rId1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457200" rtl="0" fontAlgn="base">
        <a:spcBef>
          <a:spcPct val="0"/>
        </a:spcBef>
        <a:spcAft>
          <a:spcPct val="0"/>
        </a:spcAft>
        <a:defRPr sz="3600" b="0" i="0" kern="1200">
          <a:solidFill>
            <a:schemeClr val="accent6"/>
          </a:solidFill>
          <a:latin typeface="Calibri" pitchFamily="34" charset="0"/>
          <a:ea typeface="ヒラギノ角ゴ Pro W3" charset="-128"/>
          <a:cs typeface="Calibri" pitchFamily="34" charset="0"/>
        </a:defRPr>
      </a:lvl1pPr>
      <a:lvl2pPr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2pPr>
      <a:lvl3pPr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3pPr>
      <a:lvl4pPr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4pPr>
      <a:lvl5pPr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5pPr>
      <a:lvl6pPr marL="457200"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6pPr>
      <a:lvl7pPr marL="914400"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7pPr>
      <a:lvl8pPr marL="1371600"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8pPr>
      <a:lvl9pPr marL="1828800"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9pPr>
    </p:titleStyle>
    <p:bodyStyle>
      <a:lvl1pPr marL="342900" indent="-342900" algn="l" defTabSz="457200" rtl="0" fontAlgn="base">
        <a:spcBef>
          <a:spcPct val="20000"/>
        </a:spcBef>
        <a:spcAft>
          <a:spcPct val="0"/>
        </a:spcAft>
        <a:buFont typeface="Arial" charset="0"/>
        <a:buChar char="•"/>
        <a:defRPr sz="2000" b="0" i="0" kern="1200">
          <a:solidFill>
            <a:schemeClr val="tx1"/>
          </a:solidFill>
          <a:latin typeface="Calibri" pitchFamily="34" charset="0"/>
          <a:ea typeface="ヒラギノ角ゴ Pro W3" charset="-128"/>
          <a:cs typeface="Calibri" pitchFamily="34" charset="0"/>
        </a:defRPr>
      </a:lvl1pPr>
      <a:lvl2pPr marL="742950" indent="-285750" algn="l" defTabSz="457200" rtl="0" fontAlgn="base">
        <a:spcBef>
          <a:spcPct val="20000"/>
        </a:spcBef>
        <a:spcAft>
          <a:spcPct val="0"/>
        </a:spcAft>
        <a:buFont typeface="Arial" charset="0"/>
        <a:buChar char="–"/>
        <a:defRPr sz="1800" b="0" i="0" kern="1200">
          <a:solidFill>
            <a:schemeClr val="tx1"/>
          </a:solidFill>
          <a:latin typeface="Calibri" pitchFamily="34" charset="0"/>
          <a:ea typeface="ヒラギノ角ゴ Pro W3" charset="-128"/>
          <a:cs typeface="Calibri" pitchFamily="34" charset="0"/>
        </a:defRPr>
      </a:lvl2pPr>
      <a:lvl3pPr marL="11430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•"/>
        <a:defRPr sz="2400" b="0" i="0" kern="1200">
          <a:solidFill>
            <a:schemeClr val="tx1"/>
          </a:solidFill>
          <a:latin typeface="Arial Narrow"/>
          <a:ea typeface="ヒラギノ角ゴ Pro W3" charset="-128"/>
          <a:cs typeface="Arial Narrow"/>
        </a:defRPr>
      </a:lvl3pPr>
      <a:lvl4pPr marL="16002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–"/>
        <a:defRPr sz="2000" b="1" i="0" kern="1200">
          <a:solidFill>
            <a:schemeClr val="accent4"/>
          </a:solidFill>
          <a:latin typeface="Arial Narrow Bold"/>
          <a:ea typeface="ヒラギノ角ゴ Pro W3" charset="-128"/>
          <a:cs typeface="Arial Narrow Bold"/>
        </a:defRPr>
      </a:lvl4pPr>
      <a:lvl5pPr marL="20574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»"/>
        <a:defRPr sz="2000" b="0" i="0" kern="1200">
          <a:solidFill>
            <a:schemeClr val="tx1"/>
          </a:solidFill>
          <a:latin typeface="Arial Narrow"/>
          <a:ea typeface="ヒラギノ角ゴ Pro W3" charset="-128"/>
          <a:cs typeface="Arial Narrow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lide_BKGRND_Corp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91" y="0"/>
            <a:ext cx="9139418" cy="6858000"/>
          </a:xfrm>
          <a:prstGeom prst="rect">
            <a:avLst/>
          </a:prstGeom>
        </p:spPr>
      </p:pic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</a:t>
            </a:r>
            <a:r>
              <a:rPr lang="en-US" dirty="0" smtClean="0"/>
              <a:t>level</a:t>
            </a:r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914400"/>
          </a:xfrm>
          <a:prstGeom prst="rect">
            <a:avLst/>
          </a:prstGeom>
          <a:solidFill>
            <a:srgbClr val="FFFFFF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cxnSp>
        <p:nvCxnSpPr>
          <p:cNvPr id="10" name="Straight Connector 9"/>
          <p:cNvCxnSpPr/>
          <p:nvPr/>
        </p:nvCxnSpPr>
        <p:spPr>
          <a:xfrm>
            <a:off x="0" y="919163"/>
            <a:ext cx="9144000" cy="1587"/>
          </a:xfrm>
          <a:prstGeom prst="line">
            <a:avLst/>
          </a:prstGeom>
          <a:ln w="38100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33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141288"/>
            <a:ext cx="7945438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38963" y="6550394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 b="1">
                <a:solidFill>
                  <a:srgbClr val="3798D2"/>
                </a:solidFill>
                <a:latin typeface="Times"/>
                <a:ea typeface="Times" charset="0"/>
                <a:cs typeface="Times"/>
              </a:defRPr>
            </a:lvl1pPr>
          </a:lstStyle>
          <a:p>
            <a:fld id="{32B77A99-F7CF-5846-AD73-A439EF31F06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ext Box 7"/>
          <p:cNvSpPr txBox="1">
            <a:spLocks noChangeArrowheads="1"/>
          </p:cNvSpPr>
          <p:nvPr/>
        </p:nvSpPr>
        <p:spPr bwMode="auto">
          <a:xfrm>
            <a:off x="8052146" y="6635008"/>
            <a:ext cx="561873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pPr eaLnBrk="0" hangingPunct="0">
              <a:defRPr/>
            </a:pPr>
            <a:r>
              <a:rPr lang="en-US" sz="800" dirty="0" smtClean="0">
                <a:solidFill>
                  <a:srgbClr val="007CB7"/>
                </a:solidFill>
                <a:latin typeface="Times"/>
                <a:cs typeface="Times"/>
              </a:rPr>
              <a:t>© DTCC</a:t>
            </a:r>
            <a:endParaRPr lang="en-US" sz="800" dirty="0">
              <a:solidFill>
                <a:srgbClr val="007CB7"/>
              </a:solidFill>
              <a:latin typeface="Times"/>
              <a:cs typeface="Times"/>
            </a:endParaRPr>
          </a:p>
        </p:txBody>
      </p:sp>
      <p:sp>
        <p:nvSpPr>
          <p:cNvPr id="11" name="Text Placeholder 10"/>
          <p:cNvSpPr txBox="1">
            <a:spLocks/>
          </p:cNvSpPr>
          <p:nvPr userDrawn="1"/>
        </p:nvSpPr>
        <p:spPr>
          <a:xfrm>
            <a:off x="49417" y="6613143"/>
            <a:ext cx="1616929" cy="189143"/>
          </a:xfrm>
          <a:prstGeom prst="rect">
            <a:avLst/>
          </a:prstGeom>
        </p:spPr>
        <p:txBody>
          <a:bodyPr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 kumimoji="0" lang="en-US" sz="1000" b="1" i="0" u="none" strike="noStrike" kern="1200" cap="none" spc="0" normalizeH="0" baseline="0" noProof="0" smtClean="0">
                <a:ln>
                  <a:noFill/>
                </a:ln>
                <a:solidFill>
                  <a:srgbClr val="4C4C4C"/>
                </a:solidFill>
                <a:effectLst/>
                <a:uLnTx/>
                <a:uFillTx/>
                <a:latin typeface="Arial" charset="0"/>
                <a:ea typeface="ヒラギノ角ゴ Pro W3" pitchFamily="1" charset="-128"/>
                <a:cs typeface="Arial"/>
              </a:defRPr>
            </a:lvl1pPr>
            <a:lvl2pPr marL="742950" indent="-28575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1800" b="0" i="0" kern="1200">
                <a:solidFill>
                  <a:schemeClr val="tx1"/>
                </a:solidFill>
                <a:latin typeface="Arial"/>
                <a:ea typeface="ヒラギノ角ゴ Pro W3" charset="-128"/>
                <a:cs typeface="Arial"/>
              </a:defRPr>
            </a:lvl2pPr>
            <a:lvl3pPr marL="1143000" indent="-22860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b="0" i="0" kern="1200">
                <a:solidFill>
                  <a:schemeClr val="tx1"/>
                </a:solidFill>
                <a:latin typeface="Arial Narrow"/>
                <a:ea typeface="ヒラギノ角ゴ Pro W3" charset="-128"/>
                <a:cs typeface="Arial Narrow"/>
              </a:defRPr>
            </a:lvl3pPr>
            <a:lvl4pPr marL="1600200" indent="-22860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b="1" i="0" kern="1200">
                <a:solidFill>
                  <a:schemeClr val="accent4"/>
                </a:solidFill>
                <a:latin typeface="Arial Narrow Bold"/>
                <a:ea typeface="ヒラギノ角ゴ Pro W3" charset="-128"/>
                <a:cs typeface="Arial Narrow Bold"/>
              </a:defRPr>
            </a:lvl4pPr>
            <a:lvl5pPr marL="1828800" indent="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1000" b="0" i="0" kern="1200">
                <a:solidFill>
                  <a:schemeClr val="tx1"/>
                </a:solidFill>
                <a:latin typeface="Arial Narrow"/>
                <a:ea typeface="ヒラギノ角ゴ Pro W3" charset="-128"/>
                <a:cs typeface="Arial Narrow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b="0" dirty="0">
                <a:solidFill>
                  <a:srgbClr val="0070C0"/>
                </a:solidFill>
                <a:latin typeface="Calibri" pitchFamily="34" charset="0"/>
                <a:cs typeface="Calibri" pitchFamily="34" charset="0"/>
              </a:rPr>
              <a:t>DTCC Restricted (Red) 	</a:t>
            </a:r>
          </a:p>
        </p:txBody>
      </p:sp>
      <p:sp>
        <p:nvSpPr>
          <p:cNvPr id="13" name="Text Placeholder 10"/>
          <p:cNvSpPr txBox="1">
            <a:spLocks/>
          </p:cNvSpPr>
          <p:nvPr userDrawn="1"/>
        </p:nvSpPr>
        <p:spPr>
          <a:xfrm>
            <a:off x="1276876" y="6617259"/>
            <a:ext cx="8686801" cy="189143"/>
          </a:xfrm>
          <a:prstGeom prst="rect">
            <a:avLst/>
          </a:prstGeom>
        </p:spPr>
        <p:txBody>
          <a:bodyPr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 kumimoji="0" lang="en-US" sz="1000" b="1" i="0" u="none" strike="noStrike" kern="1200" cap="none" spc="0" normalizeH="0" baseline="0" noProof="0" smtClean="0">
                <a:ln>
                  <a:noFill/>
                </a:ln>
                <a:solidFill>
                  <a:srgbClr val="4C4C4C"/>
                </a:solidFill>
                <a:effectLst/>
                <a:uLnTx/>
                <a:uFillTx/>
                <a:latin typeface="Arial" charset="0"/>
                <a:ea typeface="ヒラギノ角ゴ Pro W3" pitchFamily="1" charset="-128"/>
                <a:cs typeface="Arial"/>
              </a:defRPr>
            </a:lvl1pPr>
            <a:lvl2pPr marL="742950" indent="-28575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1800" b="0" i="0" kern="1200">
                <a:solidFill>
                  <a:schemeClr val="tx1"/>
                </a:solidFill>
                <a:latin typeface="Arial"/>
                <a:ea typeface="ヒラギノ角ゴ Pro W3" charset="-128"/>
                <a:cs typeface="Arial"/>
              </a:defRPr>
            </a:lvl2pPr>
            <a:lvl3pPr marL="1143000" indent="-22860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b="0" i="0" kern="1200">
                <a:solidFill>
                  <a:schemeClr val="tx1"/>
                </a:solidFill>
                <a:latin typeface="Arial Narrow"/>
                <a:ea typeface="ヒラギノ角ゴ Pro W3" charset="-128"/>
                <a:cs typeface="Arial Narrow"/>
              </a:defRPr>
            </a:lvl3pPr>
            <a:lvl4pPr marL="1600200" indent="-22860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b="1" i="0" kern="1200">
                <a:solidFill>
                  <a:schemeClr val="accent4"/>
                </a:solidFill>
                <a:latin typeface="Arial Narrow Bold"/>
                <a:ea typeface="ヒラギノ角ゴ Pro W3" charset="-128"/>
                <a:cs typeface="Arial Narrow Bold"/>
              </a:defRPr>
            </a:lvl4pPr>
            <a:lvl5pPr marL="1828800" indent="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1000" b="0" i="0" kern="1200">
                <a:solidFill>
                  <a:schemeClr val="tx1"/>
                </a:solidFill>
                <a:latin typeface="Arial Narrow"/>
                <a:ea typeface="ヒラギノ角ゴ Pro W3" charset="-128"/>
                <a:cs typeface="Arial Narrow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b="0" dirty="0">
                <a:solidFill>
                  <a:srgbClr val="0070C0"/>
                </a:solidFill>
                <a:latin typeface="Calibri" pitchFamily="34" charset="0"/>
                <a:cs typeface="Calibri" pitchFamily="34" charset="0"/>
              </a:rPr>
              <a:t>	Confidential Treatment Requested by DTCC/DTC/NSCC/FICC Pursuant to the Freedom of Information Act</a:t>
            </a:r>
          </a:p>
          <a:p>
            <a:endParaRPr b="0" dirty="0">
              <a:solidFill>
                <a:srgbClr val="0070C0"/>
              </a:solidFill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046900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80" r:id="rId1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457200" rtl="0" fontAlgn="base">
        <a:spcBef>
          <a:spcPct val="0"/>
        </a:spcBef>
        <a:spcAft>
          <a:spcPct val="0"/>
        </a:spcAft>
        <a:defRPr sz="3600" b="0" i="0" kern="1200">
          <a:solidFill>
            <a:schemeClr val="accent6"/>
          </a:solidFill>
          <a:latin typeface="Calibri" pitchFamily="34" charset="0"/>
          <a:ea typeface="ヒラギノ角ゴ Pro W3" charset="-128"/>
          <a:cs typeface="Calibri" pitchFamily="34" charset="0"/>
        </a:defRPr>
      </a:lvl1pPr>
      <a:lvl2pPr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2pPr>
      <a:lvl3pPr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3pPr>
      <a:lvl4pPr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4pPr>
      <a:lvl5pPr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5pPr>
      <a:lvl6pPr marL="457200"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6pPr>
      <a:lvl7pPr marL="914400"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7pPr>
      <a:lvl8pPr marL="1371600"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8pPr>
      <a:lvl9pPr marL="1828800"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9pPr>
    </p:titleStyle>
    <p:bodyStyle>
      <a:lvl1pPr marL="342900" indent="-342900" algn="l" defTabSz="457200" rtl="0" fontAlgn="base">
        <a:spcBef>
          <a:spcPct val="20000"/>
        </a:spcBef>
        <a:spcAft>
          <a:spcPct val="0"/>
        </a:spcAft>
        <a:buFont typeface="Arial" charset="0"/>
        <a:buChar char="•"/>
        <a:defRPr sz="2000" b="0" i="0" kern="1200">
          <a:solidFill>
            <a:schemeClr val="tx1"/>
          </a:solidFill>
          <a:latin typeface="Calibri" pitchFamily="34" charset="0"/>
          <a:ea typeface="ヒラギノ角ゴ Pro W3" charset="-128"/>
          <a:cs typeface="Calibri" pitchFamily="34" charset="0"/>
        </a:defRPr>
      </a:lvl1pPr>
      <a:lvl2pPr marL="742950" indent="-285750" algn="l" defTabSz="457200" rtl="0" fontAlgn="base">
        <a:spcBef>
          <a:spcPct val="20000"/>
        </a:spcBef>
        <a:spcAft>
          <a:spcPct val="0"/>
        </a:spcAft>
        <a:buFont typeface="Arial" charset="0"/>
        <a:buChar char="–"/>
        <a:defRPr sz="1800" b="0" i="0" kern="1200">
          <a:solidFill>
            <a:schemeClr val="tx1"/>
          </a:solidFill>
          <a:latin typeface="Calibri" pitchFamily="34" charset="0"/>
          <a:ea typeface="ヒラギノ角ゴ Pro W3" charset="-128"/>
          <a:cs typeface="Calibri" pitchFamily="34" charset="0"/>
        </a:defRPr>
      </a:lvl2pPr>
      <a:lvl3pPr marL="11430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•"/>
        <a:defRPr sz="2400" b="0" i="0" kern="1200">
          <a:solidFill>
            <a:schemeClr val="tx1"/>
          </a:solidFill>
          <a:latin typeface="Arial Narrow"/>
          <a:ea typeface="ヒラギノ角ゴ Pro W3" charset="-128"/>
          <a:cs typeface="Arial Narrow"/>
        </a:defRPr>
      </a:lvl3pPr>
      <a:lvl4pPr marL="16002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–"/>
        <a:defRPr sz="2000" b="1" i="0" kern="1200">
          <a:solidFill>
            <a:schemeClr val="accent4"/>
          </a:solidFill>
          <a:latin typeface="Arial Narrow Bold"/>
          <a:ea typeface="ヒラギノ角ゴ Pro W3" charset="-128"/>
          <a:cs typeface="Arial Narrow Bold"/>
        </a:defRPr>
      </a:lvl4pPr>
      <a:lvl5pPr marL="20574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»"/>
        <a:defRPr sz="2000" b="0" i="0" kern="1200">
          <a:solidFill>
            <a:schemeClr val="tx1"/>
          </a:solidFill>
          <a:latin typeface="Arial Narrow"/>
          <a:ea typeface="ヒラギノ角ゴ Pro W3" charset="-128"/>
          <a:cs typeface="Arial Narrow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lide_BKGRND_Corp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91" y="0"/>
            <a:ext cx="9139418" cy="6858000"/>
          </a:xfrm>
          <a:prstGeom prst="rect">
            <a:avLst/>
          </a:prstGeom>
        </p:spPr>
      </p:pic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6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</a:t>
            </a:r>
            <a:r>
              <a:rPr lang="en-US" dirty="0" smtClean="0"/>
              <a:t>level</a:t>
            </a:r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914400"/>
          </a:xfrm>
          <a:prstGeom prst="rect">
            <a:avLst/>
          </a:prstGeom>
          <a:solidFill>
            <a:srgbClr val="FFFFFF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cxnSp>
        <p:nvCxnSpPr>
          <p:cNvPr id="10" name="Straight Connector 9"/>
          <p:cNvCxnSpPr/>
          <p:nvPr/>
        </p:nvCxnSpPr>
        <p:spPr>
          <a:xfrm>
            <a:off x="0" y="919166"/>
            <a:ext cx="9144000" cy="1587"/>
          </a:xfrm>
          <a:prstGeom prst="line">
            <a:avLst/>
          </a:prstGeom>
          <a:ln w="381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33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141288"/>
            <a:ext cx="7945438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38963" y="6427794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 b="1">
                <a:solidFill>
                  <a:srgbClr val="3798D2"/>
                </a:solidFill>
                <a:latin typeface="Times"/>
                <a:ea typeface="Times" charset="0"/>
                <a:cs typeface="Times"/>
              </a:defRPr>
            </a:lvl1pPr>
          </a:lstStyle>
          <a:p>
            <a:fld id="{32B77A99-F7CF-5846-AD73-A439EF31F06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ext Box 7"/>
          <p:cNvSpPr txBox="1">
            <a:spLocks noChangeArrowheads="1"/>
          </p:cNvSpPr>
          <p:nvPr/>
        </p:nvSpPr>
        <p:spPr bwMode="auto">
          <a:xfrm>
            <a:off x="8052149" y="6499081"/>
            <a:ext cx="562975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pPr eaLnBrk="0" hangingPunct="0">
              <a:defRPr/>
            </a:pPr>
            <a:r>
              <a:rPr lang="en-US" sz="800" dirty="0" smtClean="0">
                <a:solidFill>
                  <a:srgbClr val="8064A2"/>
                </a:solidFill>
                <a:latin typeface="Times"/>
                <a:cs typeface="Times"/>
              </a:rPr>
              <a:t>© DTCC</a:t>
            </a:r>
            <a:endParaRPr lang="en-US" sz="800" dirty="0">
              <a:solidFill>
                <a:srgbClr val="8064A2"/>
              </a:solidFill>
              <a:latin typeface="Times"/>
              <a:cs typeface="Times"/>
            </a:endParaRPr>
          </a:p>
        </p:txBody>
      </p:sp>
    </p:spTree>
    <p:extLst>
      <p:ext uri="{BB962C8B-B14F-4D97-AF65-F5344CB8AC3E}">
        <p14:creationId xmlns:p14="http://schemas.microsoft.com/office/powerpoint/2010/main" val="40714839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82" r:id="rId1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457200" rtl="0" fontAlgn="base">
        <a:spcBef>
          <a:spcPct val="0"/>
        </a:spcBef>
        <a:spcAft>
          <a:spcPct val="0"/>
        </a:spcAft>
        <a:defRPr sz="3600" b="0" i="0" kern="1200">
          <a:solidFill>
            <a:schemeClr val="accent6"/>
          </a:solidFill>
          <a:latin typeface="Arial Bold"/>
          <a:ea typeface="ヒラギノ角ゴ Pro W3" charset="-128"/>
          <a:cs typeface="Arial Bold"/>
        </a:defRPr>
      </a:lvl1pPr>
      <a:lvl2pPr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2pPr>
      <a:lvl3pPr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3pPr>
      <a:lvl4pPr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4pPr>
      <a:lvl5pPr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5pPr>
      <a:lvl6pPr marL="457200"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6pPr>
      <a:lvl7pPr marL="914400"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7pPr>
      <a:lvl8pPr marL="1371600"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8pPr>
      <a:lvl9pPr marL="1828800"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9pPr>
    </p:titleStyle>
    <p:bodyStyle>
      <a:lvl1pPr marL="342900" indent="-342900" algn="l" defTabSz="457200" rtl="0" fontAlgn="base">
        <a:spcBef>
          <a:spcPct val="20000"/>
        </a:spcBef>
        <a:spcAft>
          <a:spcPct val="0"/>
        </a:spcAft>
        <a:buFont typeface="Arial" charset="0"/>
        <a:buChar char="•"/>
        <a:defRPr sz="2000" b="0" i="0" kern="1200">
          <a:solidFill>
            <a:schemeClr val="tx1"/>
          </a:solidFill>
          <a:latin typeface="Arial"/>
          <a:ea typeface="ヒラギノ角ゴ Pro W3" charset="-128"/>
          <a:cs typeface="Arial"/>
        </a:defRPr>
      </a:lvl1pPr>
      <a:lvl2pPr marL="742950" indent="-285750" algn="l" defTabSz="457200" rtl="0" fontAlgn="base">
        <a:spcBef>
          <a:spcPct val="20000"/>
        </a:spcBef>
        <a:spcAft>
          <a:spcPct val="0"/>
        </a:spcAft>
        <a:buFont typeface="Arial" charset="0"/>
        <a:buChar char="–"/>
        <a:defRPr sz="1800" b="0" i="0" kern="1200">
          <a:solidFill>
            <a:schemeClr val="tx1"/>
          </a:solidFill>
          <a:latin typeface="Arial"/>
          <a:ea typeface="ヒラギノ角ゴ Pro W3" charset="-128"/>
          <a:cs typeface="Arial"/>
        </a:defRPr>
      </a:lvl2pPr>
      <a:lvl3pPr marL="11430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•"/>
        <a:defRPr sz="2400" b="0" i="0" kern="1200">
          <a:solidFill>
            <a:schemeClr val="tx1"/>
          </a:solidFill>
          <a:latin typeface="Arial Narrow"/>
          <a:ea typeface="ヒラギノ角ゴ Pro W3" charset="-128"/>
          <a:cs typeface="Arial Narrow"/>
        </a:defRPr>
      </a:lvl3pPr>
      <a:lvl4pPr marL="16002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–"/>
        <a:defRPr sz="2000" b="1" i="0" kern="1200">
          <a:solidFill>
            <a:schemeClr val="accent4"/>
          </a:solidFill>
          <a:latin typeface="Arial Narrow Bold"/>
          <a:ea typeface="ヒラギノ角ゴ Pro W3" charset="-128"/>
          <a:cs typeface="Arial Narrow Bold"/>
        </a:defRPr>
      </a:lvl4pPr>
      <a:lvl5pPr marL="20574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»"/>
        <a:defRPr sz="2000" b="0" i="0" kern="1200">
          <a:solidFill>
            <a:schemeClr val="tx1"/>
          </a:solidFill>
          <a:latin typeface="Arial Narrow"/>
          <a:ea typeface="ヒラギノ角ゴ Pro W3" charset="-128"/>
          <a:cs typeface="Arial Narrow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lide_BKGRND_Corp1.jp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291" y="0"/>
            <a:ext cx="9139418" cy="6858000"/>
          </a:xfrm>
          <a:prstGeom prst="rect">
            <a:avLst/>
          </a:prstGeom>
        </p:spPr>
      </p:pic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6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</a:t>
            </a:r>
            <a:r>
              <a:rPr lang="en-US" dirty="0" smtClean="0"/>
              <a:t>level</a:t>
            </a:r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914400"/>
          </a:xfrm>
          <a:prstGeom prst="rect">
            <a:avLst/>
          </a:prstGeom>
          <a:solidFill>
            <a:srgbClr val="FFFFFF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cxnSp>
        <p:nvCxnSpPr>
          <p:cNvPr id="10" name="Straight Connector 9"/>
          <p:cNvCxnSpPr/>
          <p:nvPr/>
        </p:nvCxnSpPr>
        <p:spPr>
          <a:xfrm>
            <a:off x="0" y="919166"/>
            <a:ext cx="9144000" cy="1587"/>
          </a:xfrm>
          <a:prstGeom prst="line">
            <a:avLst/>
          </a:prstGeom>
          <a:ln w="381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33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141288"/>
            <a:ext cx="7945438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38963" y="6427794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 b="1">
                <a:solidFill>
                  <a:srgbClr val="3798D2"/>
                </a:solidFill>
                <a:latin typeface="Times"/>
                <a:ea typeface="Times" charset="0"/>
                <a:cs typeface="Times"/>
              </a:defRPr>
            </a:lvl1pPr>
          </a:lstStyle>
          <a:p>
            <a:fld id="{32B77A99-F7CF-5846-AD73-A439EF31F06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ext Box 7"/>
          <p:cNvSpPr txBox="1">
            <a:spLocks noChangeArrowheads="1"/>
          </p:cNvSpPr>
          <p:nvPr/>
        </p:nvSpPr>
        <p:spPr bwMode="auto">
          <a:xfrm>
            <a:off x="8052149" y="6499081"/>
            <a:ext cx="562975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pPr eaLnBrk="0" hangingPunct="0">
              <a:defRPr/>
            </a:pPr>
            <a:r>
              <a:rPr lang="en-US" sz="800" dirty="0" smtClean="0">
                <a:solidFill>
                  <a:srgbClr val="8064A2"/>
                </a:solidFill>
                <a:latin typeface="Times"/>
                <a:cs typeface="Times"/>
              </a:rPr>
              <a:t>© DTCC</a:t>
            </a:r>
            <a:endParaRPr lang="en-US" sz="800" dirty="0">
              <a:solidFill>
                <a:srgbClr val="8064A2"/>
              </a:solidFill>
              <a:latin typeface="Times"/>
              <a:cs typeface="Times"/>
            </a:endParaRPr>
          </a:p>
        </p:txBody>
      </p:sp>
    </p:spTree>
    <p:extLst>
      <p:ext uri="{BB962C8B-B14F-4D97-AF65-F5344CB8AC3E}">
        <p14:creationId xmlns:p14="http://schemas.microsoft.com/office/powerpoint/2010/main" val="24204249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84" r:id="rId1"/>
    <p:sldLayoutId id="2147483885" r:id="rId2"/>
    <p:sldLayoutId id="2147483886" r:id="rId3"/>
    <p:sldLayoutId id="2147483887" r:id="rId4"/>
    <p:sldLayoutId id="2147483889" r:id="rId5"/>
    <p:sldLayoutId id="2147483890" r:id="rId6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457200" rtl="0" fontAlgn="base">
        <a:spcBef>
          <a:spcPct val="0"/>
        </a:spcBef>
        <a:spcAft>
          <a:spcPct val="0"/>
        </a:spcAft>
        <a:defRPr sz="3600" b="0" i="0" kern="1200">
          <a:solidFill>
            <a:schemeClr val="accent6"/>
          </a:solidFill>
          <a:latin typeface="Arial Bold"/>
          <a:ea typeface="ヒラギノ角ゴ Pro W3" charset="-128"/>
          <a:cs typeface="Arial Bold"/>
        </a:defRPr>
      </a:lvl1pPr>
      <a:lvl2pPr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2pPr>
      <a:lvl3pPr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3pPr>
      <a:lvl4pPr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4pPr>
      <a:lvl5pPr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5pPr>
      <a:lvl6pPr marL="457200"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6pPr>
      <a:lvl7pPr marL="914400"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7pPr>
      <a:lvl8pPr marL="1371600"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8pPr>
      <a:lvl9pPr marL="1828800"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9pPr>
    </p:titleStyle>
    <p:bodyStyle>
      <a:lvl1pPr marL="342900" indent="-342900" algn="l" defTabSz="457200" rtl="0" fontAlgn="base">
        <a:spcBef>
          <a:spcPct val="20000"/>
        </a:spcBef>
        <a:spcAft>
          <a:spcPct val="0"/>
        </a:spcAft>
        <a:buFont typeface="Arial" charset="0"/>
        <a:buChar char="•"/>
        <a:defRPr sz="2000" b="0" i="0" kern="1200">
          <a:solidFill>
            <a:schemeClr val="tx1"/>
          </a:solidFill>
          <a:latin typeface="Arial"/>
          <a:ea typeface="ヒラギノ角ゴ Pro W3" charset="-128"/>
          <a:cs typeface="Arial"/>
        </a:defRPr>
      </a:lvl1pPr>
      <a:lvl2pPr marL="742950" indent="-285750" algn="l" defTabSz="457200" rtl="0" fontAlgn="base">
        <a:spcBef>
          <a:spcPct val="20000"/>
        </a:spcBef>
        <a:spcAft>
          <a:spcPct val="0"/>
        </a:spcAft>
        <a:buFont typeface="Arial" charset="0"/>
        <a:buChar char="–"/>
        <a:defRPr sz="1800" b="0" i="0" kern="1200">
          <a:solidFill>
            <a:schemeClr val="tx1"/>
          </a:solidFill>
          <a:latin typeface="Arial"/>
          <a:ea typeface="ヒラギノ角ゴ Pro W3" charset="-128"/>
          <a:cs typeface="Arial"/>
        </a:defRPr>
      </a:lvl2pPr>
      <a:lvl3pPr marL="11430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•"/>
        <a:defRPr sz="2400" b="0" i="0" kern="1200">
          <a:solidFill>
            <a:schemeClr val="tx1"/>
          </a:solidFill>
          <a:latin typeface="Arial Narrow"/>
          <a:ea typeface="ヒラギノ角ゴ Pro W3" charset="-128"/>
          <a:cs typeface="Arial Narrow"/>
        </a:defRPr>
      </a:lvl3pPr>
      <a:lvl4pPr marL="16002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–"/>
        <a:defRPr sz="2000" b="1" i="0" kern="1200">
          <a:solidFill>
            <a:schemeClr val="accent4"/>
          </a:solidFill>
          <a:latin typeface="Arial Narrow Bold"/>
          <a:ea typeface="ヒラギノ角ゴ Pro W3" charset="-128"/>
          <a:cs typeface="Arial Narrow Bold"/>
        </a:defRPr>
      </a:lvl4pPr>
      <a:lvl5pPr marL="20574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»"/>
        <a:defRPr sz="2000" b="0" i="0" kern="1200">
          <a:solidFill>
            <a:schemeClr val="tx1"/>
          </a:solidFill>
          <a:latin typeface="Arial Narrow"/>
          <a:ea typeface="ヒラギノ角ゴ Pro W3" charset="-128"/>
          <a:cs typeface="Arial Narrow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lide_BKGRND_Corp1.jp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291" y="0"/>
            <a:ext cx="9139418" cy="6858000"/>
          </a:xfrm>
          <a:prstGeom prst="rect">
            <a:avLst/>
          </a:prstGeom>
        </p:spPr>
      </p:pic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6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</a:t>
            </a:r>
            <a:r>
              <a:rPr lang="en-US" dirty="0" smtClean="0"/>
              <a:t>level</a:t>
            </a:r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914400"/>
          </a:xfrm>
          <a:prstGeom prst="rect">
            <a:avLst/>
          </a:prstGeom>
          <a:solidFill>
            <a:srgbClr val="FFFFFF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cxnSp>
        <p:nvCxnSpPr>
          <p:cNvPr id="10" name="Straight Connector 9"/>
          <p:cNvCxnSpPr/>
          <p:nvPr/>
        </p:nvCxnSpPr>
        <p:spPr>
          <a:xfrm>
            <a:off x="0" y="919166"/>
            <a:ext cx="9144000" cy="1587"/>
          </a:xfrm>
          <a:prstGeom prst="line">
            <a:avLst/>
          </a:prstGeom>
          <a:ln w="381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33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141288"/>
            <a:ext cx="7945438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38963" y="6427794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 b="1">
                <a:solidFill>
                  <a:srgbClr val="3798D2"/>
                </a:solidFill>
                <a:latin typeface="Times"/>
                <a:ea typeface="Times" charset="0"/>
                <a:cs typeface="Times"/>
              </a:defRPr>
            </a:lvl1pPr>
          </a:lstStyle>
          <a:p>
            <a:fld id="{32B77A99-F7CF-5846-AD73-A439EF31F06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ext Box 7"/>
          <p:cNvSpPr txBox="1">
            <a:spLocks noChangeArrowheads="1"/>
          </p:cNvSpPr>
          <p:nvPr/>
        </p:nvSpPr>
        <p:spPr bwMode="auto">
          <a:xfrm>
            <a:off x="8052149" y="6499081"/>
            <a:ext cx="562975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pPr eaLnBrk="0" hangingPunct="0">
              <a:defRPr/>
            </a:pPr>
            <a:r>
              <a:rPr lang="en-US" sz="800" dirty="0" smtClean="0">
                <a:solidFill>
                  <a:srgbClr val="8064A2"/>
                </a:solidFill>
                <a:latin typeface="Times"/>
                <a:cs typeface="Times"/>
              </a:rPr>
              <a:t>© DTCC</a:t>
            </a:r>
            <a:endParaRPr lang="en-US" sz="800" dirty="0">
              <a:solidFill>
                <a:srgbClr val="8064A2"/>
              </a:solidFill>
              <a:latin typeface="Times"/>
              <a:cs typeface="Times"/>
            </a:endParaRPr>
          </a:p>
        </p:txBody>
      </p:sp>
    </p:spTree>
    <p:extLst>
      <p:ext uri="{BB962C8B-B14F-4D97-AF65-F5344CB8AC3E}">
        <p14:creationId xmlns:p14="http://schemas.microsoft.com/office/powerpoint/2010/main" val="41162881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92" r:id="rId1"/>
    <p:sldLayoutId id="2147483893" r:id="rId2"/>
    <p:sldLayoutId id="2147483894" r:id="rId3"/>
    <p:sldLayoutId id="2147483895" r:id="rId4"/>
    <p:sldLayoutId id="2147483896" r:id="rId5"/>
    <p:sldLayoutId id="2147483897" r:id="rId6"/>
    <p:sldLayoutId id="2147483898" r:id="rId7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457200" rtl="0" fontAlgn="base">
        <a:spcBef>
          <a:spcPct val="0"/>
        </a:spcBef>
        <a:spcAft>
          <a:spcPct val="0"/>
        </a:spcAft>
        <a:defRPr sz="3600" b="0" i="0" kern="1200">
          <a:solidFill>
            <a:schemeClr val="accent6"/>
          </a:solidFill>
          <a:latin typeface="Arial Bold"/>
          <a:ea typeface="ヒラギノ角ゴ Pro W3" charset="-128"/>
          <a:cs typeface="Arial Bold"/>
        </a:defRPr>
      </a:lvl1pPr>
      <a:lvl2pPr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2pPr>
      <a:lvl3pPr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3pPr>
      <a:lvl4pPr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4pPr>
      <a:lvl5pPr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5pPr>
      <a:lvl6pPr marL="457200"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6pPr>
      <a:lvl7pPr marL="914400"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7pPr>
      <a:lvl8pPr marL="1371600"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8pPr>
      <a:lvl9pPr marL="1828800"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9pPr>
    </p:titleStyle>
    <p:bodyStyle>
      <a:lvl1pPr marL="342900" indent="-342900" algn="l" defTabSz="457200" rtl="0" fontAlgn="base">
        <a:spcBef>
          <a:spcPct val="20000"/>
        </a:spcBef>
        <a:spcAft>
          <a:spcPct val="0"/>
        </a:spcAft>
        <a:buFont typeface="Arial" charset="0"/>
        <a:buChar char="•"/>
        <a:defRPr sz="2000" b="0" i="0" kern="1200">
          <a:solidFill>
            <a:schemeClr val="tx1"/>
          </a:solidFill>
          <a:latin typeface="Arial"/>
          <a:ea typeface="ヒラギノ角ゴ Pro W3" charset="-128"/>
          <a:cs typeface="Arial"/>
        </a:defRPr>
      </a:lvl1pPr>
      <a:lvl2pPr marL="742950" indent="-285750" algn="l" defTabSz="457200" rtl="0" fontAlgn="base">
        <a:spcBef>
          <a:spcPct val="20000"/>
        </a:spcBef>
        <a:spcAft>
          <a:spcPct val="0"/>
        </a:spcAft>
        <a:buFont typeface="Arial" charset="0"/>
        <a:buChar char="–"/>
        <a:defRPr sz="1800" b="0" i="0" kern="1200">
          <a:solidFill>
            <a:schemeClr val="tx1"/>
          </a:solidFill>
          <a:latin typeface="Arial"/>
          <a:ea typeface="ヒラギノ角ゴ Pro W3" charset="-128"/>
          <a:cs typeface="Arial"/>
        </a:defRPr>
      </a:lvl2pPr>
      <a:lvl3pPr marL="11430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•"/>
        <a:defRPr sz="2400" b="0" i="0" kern="1200">
          <a:solidFill>
            <a:schemeClr val="tx1"/>
          </a:solidFill>
          <a:latin typeface="Arial Narrow"/>
          <a:ea typeface="ヒラギノ角ゴ Pro W3" charset="-128"/>
          <a:cs typeface="Arial Narrow"/>
        </a:defRPr>
      </a:lvl3pPr>
      <a:lvl4pPr marL="16002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–"/>
        <a:defRPr sz="2000" b="1" i="0" kern="1200">
          <a:solidFill>
            <a:schemeClr val="accent4"/>
          </a:solidFill>
          <a:latin typeface="Arial Narrow Bold"/>
          <a:ea typeface="ヒラギノ角ゴ Pro W3" charset="-128"/>
          <a:cs typeface="Arial Narrow Bold"/>
        </a:defRPr>
      </a:lvl4pPr>
      <a:lvl5pPr marL="20574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»"/>
        <a:defRPr sz="2000" b="0" i="0" kern="1200">
          <a:solidFill>
            <a:schemeClr val="tx1"/>
          </a:solidFill>
          <a:latin typeface="Arial Narrow"/>
          <a:ea typeface="ヒラギノ角ゴ Pro W3" charset="-128"/>
          <a:cs typeface="Arial Narrow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lide_BKGRND_Corp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91" y="0"/>
            <a:ext cx="9139418" cy="6858000"/>
          </a:xfrm>
          <a:prstGeom prst="rect">
            <a:avLst/>
          </a:prstGeom>
        </p:spPr>
      </p:pic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6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</a:t>
            </a:r>
            <a:r>
              <a:rPr lang="en-US" dirty="0" smtClean="0"/>
              <a:t>level</a:t>
            </a:r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914400"/>
          </a:xfrm>
          <a:prstGeom prst="rect">
            <a:avLst/>
          </a:prstGeom>
          <a:solidFill>
            <a:srgbClr val="FFFFFF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cxnSp>
        <p:nvCxnSpPr>
          <p:cNvPr id="10" name="Straight Connector 9"/>
          <p:cNvCxnSpPr/>
          <p:nvPr/>
        </p:nvCxnSpPr>
        <p:spPr>
          <a:xfrm>
            <a:off x="0" y="919166"/>
            <a:ext cx="9144000" cy="1587"/>
          </a:xfrm>
          <a:prstGeom prst="line">
            <a:avLst/>
          </a:prstGeom>
          <a:ln w="381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33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141288"/>
            <a:ext cx="7945438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38963" y="6427794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 b="1">
                <a:solidFill>
                  <a:srgbClr val="3798D2"/>
                </a:solidFill>
                <a:latin typeface="Times"/>
                <a:ea typeface="Times" charset="0"/>
                <a:cs typeface="Times"/>
              </a:defRPr>
            </a:lvl1pPr>
          </a:lstStyle>
          <a:p>
            <a:fld id="{32B77A99-F7CF-5846-AD73-A439EF31F06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ext Box 7"/>
          <p:cNvSpPr txBox="1">
            <a:spLocks noChangeArrowheads="1"/>
          </p:cNvSpPr>
          <p:nvPr/>
        </p:nvSpPr>
        <p:spPr bwMode="auto">
          <a:xfrm>
            <a:off x="8052149" y="6499081"/>
            <a:ext cx="562975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pPr eaLnBrk="0" hangingPunct="0">
              <a:defRPr/>
            </a:pPr>
            <a:r>
              <a:rPr lang="en-US" sz="800" dirty="0" smtClean="0">
                <a:solidFill>
                  <a:srgbClr val="8064A2"/>
                </a:solidFill>
                <a:latin typeface="Times"/>
                <a:cs typeface="Times"/>
              </a:rPr>
              <a:t>© DTCC</a:t>
            </a:r>
            <a:endParaRPr lang="en-US" sz="800" dirty="0">
              <a:solidFill>
                <a:srgbClr val="8064A2"/>
              </a:solidFill>
              <a:latin typeface="Times"/>
              <a:cs typeface="Times"/>
            </a:endParaRPr>
          </a:p>
        </p:txBody>
      </p:sp>
    </p:spTree>
    <p:extLst>
      <p:ext uri="{BB962C8B-B14F-4D97-AF65-F5344CB8AC3E}">
        <p14:creationId xmlns:p14="http://schemas.microsoft.com/office/powerpoint/2010/main" val="2735287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00" r:id="rId1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457200" rtl="0" fontAlgn="base">
        <a:spcBef>
          <a:spcPct val="0"/>
        </a:spcBef>
        <a:spcAft>
          <a:spcPct val="0"/>
        </a:spcAft>
        <a:defRPr sz="3600" b="0" i="0" kern="1200">
          <a:solidFill>
            <a:schemeClr val="accent6"/>
          </a:solidFill>
          <a:latin typeface="Arial Bold"/>
          <a:ea typeface="ヒラギノ角ゴ Pro W3" charset="-128"/>
          <a:cs typeface="Arial Bold"/>
        </a:defRPr>
      </a:lvl1pPr>
      <a:lvl2pPr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2pPr>
      <a:lvl3pPr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3pPr>
      <a:lvl4pPr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4pPr>
      <a:lvl5pPr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5pPr>
      <a:lvl6pPr marL="457200"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6pPr>
      <a:lvl7pPr marL="914400"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7pPr>
      <a:lvl8pPr marL="1371600"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8pPr>
      <a:lvl9pPr marL="1828800"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9pPr>
    </p:titleStyle>
    <p:bodyStyle>
      <a:lvl1pPr marL="342900" indent="-342900" algn="l" defTabSz="457200" rtl="0" fontAlgn="base">
        <a:spcBef>
          <a:spcPct val="20000"/>
        </a:spcBef>
        <a:spcAft>
          <a:spcPct val="0"/>
        </a:spcAft>
        <a:buFont typeface="Arial" charset="0"/>
        <a:buChar char="•"/>
        <a:defRPr sz="2000" b="0" i="0" kern="1200">
          <a:solidFill>
            <a:schemeClr val="tx1"/>
          </a:solidFill>
          <a:latin typeface="Arial"/>
          <a:ea typeface="ヒラギノ角ゴ Pro W3" charset="-128"/>
          <a:cs typeface="Arial"/>
        </a:defRPr>
      </a:lvl1pPr>
      <a:lvl2pPr marL="742950" indent="-285750" algn="l" defTabSz="457200" rtl="0" fontAlgn="base">
        <a:spcBef>
          <a:spcPct val="20000"/>
        </a:spcBef>
        <a:spcAft>
          <a:spcPct val="0"/>
        </a:spcAft>
        <a:buFont typeface="Arial" charset="0"/>
        <a:buChar char="–"/>
        <a:defRPr sz="1800" b="0" i="0" kern="1200">
          <a:solidFill>
            <a:schemeClr val="tx1"/>
          </a:solidFill>
          <a:latin typeface="Arial"/>
          <a:ea typeface="ヒラギノ角ゴ Pro W3" charset="-128"/>
          <a:cs typeface="Arial"/>
        </a:defRPr>
      </a:lvl2pPr>
      <a:lvl3pPr marL="11430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•"/>
        <a:defRPr sz="2400" b="0" i="0" kern="1200">
          <a:solidFill>
            <a:schemeClr val="tx1"/>
          </a:solidFill>
          <a:latin typeface="Arial Narrow"/>
          <a:ea typeface="ヒラギノ角ゴ Pro W3" charset="-128"/>
          <a:cs typeface="Arial Narrow"/>
        </a:defRPr>
      </a:lvl3pPr>
      <a:lvl4pPr marL="16002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–"/>
        <a:defRPr sz="2000" b="1" i="0" kern="1200">
          <a:solidFill>
            <a:schemeClr val="accent4"/>
          </a:solidFill>
          <a:latin typeface="Arial Narrow Bold"/>
          <a:ea typeface="ヒラギノ角ゴ Pro W3" charset="-128"/>
          <a:cs typeface="Arial Narrow Bold"/>
        </a:defRPr>
      </a:lvl4pPr>
      <a:lvl5pPr marL="20574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»"/>
        <a:defRPr sz="2000" b="0" i="0" kern="1200">
          <a:solidFill>
            <a:schemeClr val="tx1"/>
          </a:solidFill>
          <a:latin typeface="Arial Narrow"/>
          <a:ea typeface="ヒラギノ角ゴ Pro W3" charset="-128"/>
          <a:cs typeface="Arial Narrow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lide_BKGRND_Corp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91" y="0"/>
            <a:ext cx="9139418" cy="6858000"/>
          </a:xfrm>
          <a:prstGeom prst="rect">
            <a:avLst/>
          </a:prstGeom>
        </p:spPr>
      </p:pic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</a:t>
            </a:r>
            <a:r>
              <a:rPr lang="en-US" dirty="0" smtClean="0"/>
              <a:t>level</a:t>
            </a:r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914400"/>
          </a:xfrm>
          <a:prstGeom prst="rect">
            <a:avLst/>
          </a:prstGeom>
          <a:solidFill>
            <a:srgbClr val="FFFFFF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cxnSp>
        <p:nvCxnSpPr>
          <p:cNvPr id="10" name="Straight Connector 9"/>
          <p:cNvCxnSpPr/>
          <p:nvPr/>
        </p:nvCxnSpPr>
        <p:spPr>
          <a:xfrm>
            <a:off x="0" y="919163"/>
            <a:ext cx="9144000" cy="1587"/>
          </a:xfrm>
          <a:prstGeom prst="line">
            <a:avLst/>
          </a:prstGeom>
          <a:ln w="38100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33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141288"/>
            <a:ext cx="7945438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38963" y="6427788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 b="1">
                <a:solidFill>
                  <a:srgbClr val="3798D2"/>
                </a:solidFill>
                <a:latin typeface="Times"/>
                <a:ea typeface="Times" charset="0"/>
                <a:cs typeface="Times"/>
              </a:defRPr>
            </a:lvl1pPr>
          </a:lstStyle>
          <a:p>
            <a:fld id="{32B77A99-F7CF-5846-AD73-A439EF31F06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ext Box 7"/>
          <p:cNvSpPr txBox="1">
            <a:spLocks noChangeArrowheads="1"/>
          </p:cNvSpPr>
          <p:nvPr userDrawn="1"/>
        </p:nvSpPr>
        <p:spPr bwMode="auto">
          <a:xfrm>
            <a:off x="8052146" y="6635008"/>
            <a:ext cx="561873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pPr eaLnBrk="0" hangingPunct="0">
              <a:defRPr/>
            </a:pPr>
            <a:r>
              <a:rPr lang="en-US" sz="800" dirty="0" smtClean="0">
                <a:solidFill>
                  <a:srgbClr val="007CB7"/>
                </a:solidFill>
                <a:latin typeface="Times"/>
                <a:cs typeface="Times"/>
              </a:rPr>
              <a:t>© DTCC</a:t>
            </a:r>
            <a:endParaRPr lang="en-US" sz="800" dirty="0">
              <a:solidFill>
                <a:srgbClr val="007CB7"/>
              </a:solidFill>
              <a:latin typeface="Times"/>
              <a:cs typeface="Times"/>
            </a:endParaRPr>
          </a:p>
        </p:txBody>
      </p:sp>
      <p:sp>
        <p:nvSpPr>
          <p:cNvPr id="11" name="Text Placeholder 10"/>
          <p:cNvSpPr txBox="1">
            <a:spLocks/>
          </p:cNvSpPr>
          <p:nvPr userDrawn="1"/>
        </p:nvSpPr>
        <p:spPr>
          <a:xfrm>
            <a:off x="49417" y="6613143"/>
            <a:ext cx="1616929" cy="189143"/>
          </a:xfrm>
          <a:prstGeom prst="rect">
            <a:avLst/>
          </a:prstGeom>
        </p:spPr>
        <p:txBody>
          <a:bodyPr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 kumimoji="0" lang="en-US" sz="1000" b="1" i="0" u="none" strike="noStrike" kern="1200" cap="none" spc="0" normalizeH="0" baseline="0" noProof="0" smtClean="0">
                <a:ln>
                  <a:noFill/>
                </a:ln>
                <a:solidFill>
                  <a:srgbClr val="4C4C4C"/>
                </a:solidFill>
                <a:effectLst/>
                <a:uLnTx/>
                <a:uFillTx/>
                <a:latin typeface="Arial" charset="0"/>
                <a:ea typeface="ヒラギノ角ゴ Pro W3" pitchFamily="1" charset="-128"/>
                <a:cs typeface="Arial"/>
              </a:defRPr>
            </a:lvl1pPr>
            <a:lvl2pPr marL="742950" indent="-28575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1800" b="0" i="0" kern="1200">
                <a:solidFill>
                  <a:schemeClr val="tx1"/>
                </a:solidFill>
                <a:latin typeface="Arial"/>
                <a:ea typeface="ヒラギノ角ゴ Pro W3" charset="-128"/>
                <a:cs typeface="Arial"/>
              </a:defRPr>
            </a:lvl2pPr>
            <a:lvl3pPr marL="1143000" indent="-22860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b="0" i="0" kern="1200">
                <a:solidFill>
                  <a:schemeClr val="tx1"/>
                </a:solidFill>
                <a:latin typeface="Arial Narrow"/>
                <a:ea typeface="ヒラギノ角ゴ Pro W3" charset="-128"/>
                <a:cs typeface="Arial Narrow"/>
              </a:defRPr>
            </a:lvl3pPr>
            <a:lvl4pPr marL="1600200" indent="-22860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b="1" i="0" kern="1200">
                <a:solidFill>
                  <a:schemeClr val="accent4"/>
                </a:solidFill>
                <a:latin typeface="Arial Narrow Bold"/>
                <a:ea typeface="ヒラギノ角ゴ Pro W3" charset="-128"/>
                <a:cs typeface="Arial Narrow Bold"/>
              </a:defRPr>
            </a:lvl4pPr>
            <a:lvl5pPr marL="1828800" indent="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1000" b="0" i="0" kern="1200">
                <a:solidFill>
                  <a:schemeClr val="tx1"/>
                </a:solidFill>
                <a:latin typeface="Arial Narrow"/>
                <a:ea typeface="ヒラギノ角ゴ Pro W3" charset="-128"/>
                <a:cs typeface="Arial Narrow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b="0" dirty="0">
                <a:solidFill>
                  <a:srgbClr val="0070C0"/>
                </a:solidFill>
                <a:latin typeface="Calibri" pitchFamily="34" charset="0"/>
                <a:cs typeface="Calibri" pitchFamily="34" charset="0"/>
              </a:rPr>
              <a:t>DTCC Restricted (Red) 	</a:t>
            </a:r>
          </a:p>
        </p:txBody>
      </p:sp>
      <p:sp>
        <p:nvSpPr>
          <p:cNvPr id="13" name="Text Placeholder 10"/>
          <p:cNvSpPr txBox="1">
            <a:spLocks/>
          </p:cNvSpPr>
          <p:nvPr userDrawn="1"/>
        </p:nvSpPr>
        <p:spPr>
          <a:xfrm>
            <a:off x="1276876" y="6617259"/>
            <a:ext cx="8686801" cy="189143"/>
          </a:xfrm>
          <a:prstGeom prst="rect">
            <a:avLst/>
          </a:prstGeom>
        </p:spPr>
        <p:txBody>
          <a:bodyPr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 kumimoji="0" lang="en-US" sz="1000" b="1" i="0" u="none" strike="noStrike" kern="1200" cap="none" spc="0" normalizeH="0" baseline="0" noProof="0" smtClean="0">
                <a:ln>
                  <a:noFill/>
                </a:ln>
                <a:solidFill>
                  <a:srgbClr val="4C4C4C"/>
                </a:solidFill>
                <a:effectLst/>
                <a:uLnTx/>
                <a:uFillTx/>
                <a:latin typeface="Arial" charset="0"/>
                <a:ea typeface="ヒラギノ角ゴ Pro W3" pitchFamily="1" charset="-128"/>
                <a:cs typeface="Arial"/>
              </a:defRPr>
            </a:lvl1pPr>
            <a:lvl2pPr marL="742950" indent="-28575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1800" b="0" i="0" kern="1200">
                <a:solidFill>
                  <a:schemeClr val="tx1"/>
                </a:solidFill>
                <a:latin typeface="Arial"/>
                <a:ea typeface="ヒラギノ角ゴ Pro W3" charset="-128"/>
                <a:cs typeface="Arial"/>
              </a:defRPr>
            </a:lvl2pPr>
            <a:lvl3pPr marL="1143000" indent="-22860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b="0" i="0" kern="1200">
                <a:solidFill>
                  <a:schemeClr val="tx1"/>
                </a:solidFill>
                <a:latin typeface="Arial Narrow"/>
                <a:ea typeface="ヒラギノ角ゴ Pro W3" charset="-128"/>
                <a:cs typeface="Arial Narrow"/>
              </a:defRPr>
            </a:lvl3pPr>
            <a:lvl4pPr marL="1600200" indent="-22860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b="1" i="0" kern="1200">
                <a:solidFill>
                  <a:schemeClr val="accent4"/>
                </a:solidFill>
                <a:latin typeface="Arial Narrow Bold"/>
                <a:ea typeface="ヒラギノ角ゴ Pro W3" charset="-128"/>
                <a:cs typeface="Arial Narrow Bold"/>
              </a:defRPr>
            </a:lvl4pPr>
            <a:lvl5pPr marL="1828800" indent="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1000" b="0" i="0" kern="1200">
                <a:solidFill>
                  <a:schemeClr val="tx1"/>
                </a:solidFill>
                <a:latin typeface="Arial Narrow"/>
                <a:ea typeface="ヒラギノ角ゴ Pro W3" charset="-128"/>
                <a:cs typeface="Arial Narrow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b="0" dirty="0">
                <a:solidFill>
                  <a:srgbClr val="0070C0"/>
                </a:solidFill>
                <a:latin typeface="Calibri" pitchFamily="34" charset="0"/>
                <a:cs typeface="Calibri" pitchFamily="34" charset="0"/>
              </a:rPr>
              <a:t>	Confidential Treatment Requested by DTCC/DTC/NSCC/FICC Pursuant to the Freedom of Information Act</a:t>
            </a:r>
          </a:p>
          <a:p>
            <a:endParaRPr b="0" dirty="0">
              <a:solidFill>
                <a:srgbClr val="0070C0"/>
              </a:solidFill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426762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02" r:id="rId1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457200" rtl="0" fontAlgn="base">
        <a:spcBef>
          <a:spcPct val="0"/>
        </a:spcBef>
        <a:spcAft>
          <a:spcPct val="0"/>
        </a:spcAft>
        <a:defRPr sz="3600" b="0" i="0" kern="1200">
          <a:solidFill>
            <a:schemeClr val="accent6"/>
          </a:solidFill>
          <a:latin typeface="Arial Bold"/>
          <a:ea typeface="ヒラギノ角ゴ Pro W3" charset="-128"/>
          <a:cs typeface="Arial Bold"/>
        </a:defRPr>
      </a:lvl1pPr>
      <a:lvl2pPr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2pPr>
      <a:lvl3pPr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3pPr>
      <a:lvl4pPr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4pPr>
      <a:lvl5pPr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5pPr>
      <a:lvl6pPr marL="457200"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6pPr>
      <a:lvl7pPr marL="914400"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7pPr>
      <a:lvl8pPr marL="1371600"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8pPr>
      <a:lvl9pPr marL="1828800"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9pPr>
    </p:titleStyle>
    <p:bodyStyle>
      <a:lvl1pPr marL="342900" indent="-342900" algn="l" defTabSz="457200" rtl="0" fontAlgn="base">
        <a:spcBef>
          <a:spcPct val="20000"/>
        </a:spcBef>
        <a:spcAft>
          <a:spcPct val="0"/>
        </a:spcAft>
        <a:buFont typeface="Arial" charset="0"/>
        <a:buChar char="•"/>
        <a:defRPr sz="2000" b="0" i="0" kern="1200">
          <a:solidFill>
            <a:schemeClr val="tx1"/>
          </a:solidFill>
          <a:latin typeface="Arial"/>
          <a:ea typeface="ヒラギノ角ゴ Pro W3" charset="-128"/>
          <a:cs typeface="Arial"/>
        </a:defRPr>
      </a:lvl1pPr>
      <a:lvl2pPr marL="742950" indent="-285750" algn="l" defTabSz="457200" rtl="0" fontAlgn="base">
        <a:spcBef>
          <a:spcPct val="20000"/>
        </a:spcBef>
        <a:spcAft>
          <a:spcPct val="0"/>
        </a:spcAft>
        <a:buFont typeface="Arial" charset="0"/>
        <a:buChar char="–"/>
        <a:defRPr sz="1800" b="0" i="0" kern="1200">
          <a:solidFill>
            <a:schemeClr val="tx1"/>
          </a:solidFill>
          <a:latin typeface="Arial"/>
          <a:ea typeface="ヒラギノ角ゴ Pro W3" charset="-128"/>
          <a:cs typeface="Arial"/>
        </a:defRPr>
      </a:lvl2pPr>
      <a:lvl3pPr marL="11430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•"/>
        <a:defRPr sz="2400" b="0" i="0" kern="1200">
          <a:solidFill>
            <a:schemeClr val="tx1"/>
          </a:solidFill>
          <a:latin typeface="Arial Narrow"/>
          <a:ea typeface="ヒラギノ角ゴ Pro W3" charset="-128"/>
          <a:cs typeface="Arial Narrow"/>
        </a:defRPr>
      </a:lvl3pPr>
      <a:lvl4pPr marL="16002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–"/>
        <a:defRPr sz="2000" b="1" i="0" kern="1200">
          <a:solidFill>
            <a:schemeClr val="accent4"/>
          </a:solidFill>
          <a:latin typeface="Arial Narrow Bold"/>
          <a:ea typeface="ヒラギノ角ゴ Pro W3" charset="-128"/>
          <a:cs typeface="Arial Narrow Bold"/>
        </a:defRPr>
      </a:lvl4pPr>
      <a:lvl5pPr marL="20574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»"/>
        <a:defRPr sz="2000" b="0" i="0" kern="1200">
          <a:solidFill>
            <a:schemeClr val="tx1"/>
          </a:solidFill>
          <a:latin typeface="Arial Narrow"/>
          <a:ea typeface="ヒラギノ角ゴ Pro W3" charset="-128"/>
          <a:cs typeface="Arial Narrow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lide_BKGRND_Corp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91" y="0"/>
            <a:ext cx="9139418" cy="6858000"/>
          </a:xfrm>
          <a:prstGeom prst="rect">
            <a:avLst/>
          </a:prstGeom>
        </p:spPr>
      </p:pic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</a:t>
            </a:r>
            <a:r>
              <a:rPr lang="en-US" dirty="0" smtClean="0"/>
              <a:t>level</a:t>
            </a:r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914400"/>
          </a:xfrm>
          <a:prstGeom prst="rect">
            <a:avLst/>
          </a:prstGeom>
          <a:solidFill>
            <a:srgbClr val="FFFFFF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cxnSp>
        <p:nvCxnSpPr>
          <p:cNvPr id="10" name="Straight Connector 9"/>
          <p:cNvCxnSpPr/>
          <p:nvPr/>
        </p:nvCxnSpPr>
        <p:spPr>
          <a:xfrm>
            <a:off x="0" y="919163"/>
            <a:ext cx="9144000" cy="1587"/>
          </a:xfrm>
          <a:prstGeom prst="line">
            <a:avLst/>
          </a:prstGeom>
          <a:ln w="38100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33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141288"/>
            <a:ext cx="7945438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38963" y="6427788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 b="1">
                <a:solidFill>
                  <a:srgbClr val="3798D2"/>
                </a:solidFill>
                <a:latin typeface="Times"/>
                <a:ea typeface="Times" charset="0"/>
                <a:cs typeface="Times"/>
              </a:defRPr>
            </a:lvl1pPr>
          </a:lstStyle>
          <a:p>
            <a:fld id="{32B77A99-F7CF-5846-AD73-A439EF31F06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ext Box 7"/>
          <p:cNvSpPr txBox="1">
            <a:spLocks noChangeArrowheads="1"/>
          </p:cNvSpPr>
          <p:nvPr userDrawn="1"/>
        </p:nvSpPr>
        <p:spPr bwMode="auto">
          <a:xfrm>
            <a:off x="8052146" y="6635008"/>
            <a:ext cx="561873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pPr eaLnBrk="0" hangingPunct="0">
              <a:defRPr/>
            </a:pPr>
            <a:r>
              <a:rPr lang="en-US" sz="800" dirty="0" smtClean="0">
                <a:solidFill>
                  <a:srgbClr val="007CB7"/>
                </a:solidFill>
                <a:latin typeface="Times"/>
                <a:cs typeface="Times"/>
              </a:rPr>
              <a:t>© DTCC</a:t>
            </a:r>
            <a:endParaRPr lang="en-US" sz="800" dirty="0">
              <a:solidFill>
                <a:srgbClr val="007CB7"/>
              </a:solidFill>
              <a:latin typeface="Times"/>
              <a:cs typeface="Times"/>
            </a:endParaRPr>
          </a:p>
        </p:txBody>
      </p:sp>
    </p:spTree>
    <p:extLst>
      <p:ext uri="{BB962C8B-B14F-4D97-AF65-F5344CB8AC3E}">
        <p14:creationId xmlns:p14="http://schemas.microsoft.com/office/powerpoint/2010/main" val="33253962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06" r:id="rId1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457200" rtl="0" fontAlgn="base">
        <a:spcBef>
          <a:spcPct val="0"/>
        </a:spcBef>
        <a:spcAft>
          <a:spcPct val="0"/>
        </a:spcAft>
        <a:defRPr sz="3600" b="0" i="0" kern="1200">
          <a:solidFill>
            <a:schemeClr val="accent6"/>
          </a:solidFill>
          <a:latin typeface="Arial Bold"/>
          <a:ea typeface="ヒラギノ角ゴ Pro W3" charset="-128"/>
          <a:cs typeface="Arial Bold"/>
        </a:defRPr>
      </a:lvl1pPr>
      <a:lvl2pPr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2pPr>
      <a:lvl3pPr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3pPr>
      <a:lvl4pPr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4pPr>
      <a:lvl5pPr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5pPr>
      <a:lvl6pPr marL="457200"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6pPr>
      <a:lvl7pPr marL="914400"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7pPr>
      <a:lvl8pPr marL="1371600"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8pPr>
      <a:lvl9pPr marL="1828800"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9pPr>
    </p:titleStyle>
    <p:bodyStyle>
      <a:lvl1pPr marL="342900" indent="-342900" algn="l" defTabSz="457200" rtl="0" fontAlgn="base">
        <a:spcBef>
          <a:spcPct val="20000"/>
        </a:spcBef>
        <a:spcAft>
          <a:spcPct val="0"/>
        </a:spcAft>
        <a:buFont typeface="Arial" charset="0"/>
        <a:buChar char="•"/>
        <a:defRPr sz="2000" b="0" i="0" kern="1200">
          <a:solidFill>
            <a:schemeClr val="tx1"/>
          </a:solidFill>
          <a:latin typeface="Arial"/>
          <a:ea typeface="ヒラギノ角ゴ Pro W3" charset="-128"/>
          <a:cs typeface="Arial"/>
        </a:defRPr>
      </a:lvl1pPr>
      <a:lvl2pPr marL="742950" indent="-285750" algn="l" defTabSz="457200" rtl="0" fontAlgn="base">
        <a:spcBef>
          <a:spcPct val="20000"/>
        </a:spcBef>
        <a:spcAft>
          <a:spcPct val="0"/>
        </a:spcAft>
        <a:buFont typeface="Arial" charset="0"/>
        <a:buChar char="–"/>
        <a:defRPr sz="1800" b="0" i="0" kern="1200">
          <a:solidFill>
            <a:schemeClr val="tx1"/>
          </a:solidFill>
          <a:latin typeface="Arial"/>
          <a:ea typeface="ヒラギノ角ゴ Pro W3" charset="-128"/>
          <a:cs typeface="Arial"/>
        </a:defRPr>
      </a:lvl2pPr>
      <a:lvl3pPr marL="11430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•"/>
        <a:defRPr sz="2400" b="0" i="0" kern="1200">
          <a:solidFill>
            <a:schemeClr val="tx1"/>
          </a:solidFill>
          <a:latin typeface="Arial Narrow"/>
          <a:ea typeface="ヒラギノ角ゴ Pro W3" charset="-128"/>
          <a:cs typeface="Arial Narrow"/>
        </a:defRPr>
      </a:lvl3pPr>
      <a:lvl4pPr marL="16002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–"/>
        <a:defRPr sz="2000" b="1" i="0" kern="1200">
          <a:solidFill>
            <a:schemeClr val="accent4"/>
          </a:solidFill>
          <a:latin typeface="Arial Narrow Bold"/>
          <a:ea typeface="ヒラギノ角ゴ Pro W3" charset="-128"/>
          <a:cs typeface="Arial Narrow Bold"/>
        </a:defRPr>
      </a:lvl4pPr>
      <a:lvl5pPr marL="20574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»"/>
        <a:defRPr sz="2000" b="0" i="0" kern="1200">
          <a:solidFill>
            <a:schemeClr val="tx1"/>
          </a:solidFill>
          <a:latin typeface="Arial Narrow"/>
          <a:ea typeface="ヒラギノ角ゴ Pro W3" charset="-128"/>
          <a:cs typeface="Arial Narrow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lide_BKGRND_Corp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91" y="0"/>
            <a:ext cx="9139418" cy="6858000"/>
          </a:xfrm>
          <a:prstGeom prst="rect">
            <a:avLst/>
          </a:prstGeom>
        </p:spPr>
      </p:pic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</a:t>
            </a:r>
            <a:r>
              <a:rPr lang="en-US" dirty="0" smtClean="0"/>
              <a:t>level</a:t>
            </a:r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914400"/>
          </a:xfrm>
          <a:prstGeom prst="rect">
            <a:avLst/>
          </a:prstGeom>
          <a:solidFill>
            <a:srgbClr val="FFFFFF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cxnSp>
        <p:nvCxnSpPr>
          <p:cNvPr id="10" name="Straight Connector 9"/>
          <p:cNvCxnSpPr/>
          <p:nvPr/>
        </p:nvCxnSpPr>
        <p:spPr>
          <a:xfrm>
            <a:off x="0" y="919163"/>
            <a:ext cx="9144000" cy="1587"/>
          </a:xfrm>
          <a:prstGeom prst="line">
            <a:avLst/>
          </a:prstGeom>
          <a:ln w="38100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33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141288"/>
            <a:ext cx="7945438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38963" y="6427788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 b="1">
                <a:solidFill>
                  <a:srgbClr val="3798D2"/>
                </a:solidFill>
                <a:latin typeface="Times"/>
                <a:ea typeface="Times" charset="0"/>
                <a:cs typeface="Times"/>
              </a:defRPr>
            </a:lvl1pPr>
          </a:lstStyle>
          <a:p>
            <a:fld id="{32B77A99-F7CF-5846-AD73-A439EF31F06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ext Box 7"/>
          <p:cNvSpPr txBox="1">
            <a:spLocks noChangeArrowheads="1"/>
          </p:cNvSpPr>
          <p:nvPr userDrawn="1"/>
        </p:nvSpPr>
        <p:spPr bwMode="auto">
          <a:xfrm>
            <a:off x="8052146" y="6635008"/>
            <a:ext cx="561873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pPr eaLnBrk="0" hangingPunct="0">
              <a:defRPr/>
            </a:pPr>
            <a:r>
              <a:rPr lang="en-US" sz="800" dirty="0" smtClean="0">
                <a:solidFill>
                  <a:srgbClr val="007CB7"/>
                </a:solidFill>
                <a:latin typeface="Times"/>
                <a:cs typeface="Times"/>
              </a:rPr>
              <a:t>© DTCC</a:t>
            </a:r>
            <a:endParaRPr lang="en-US" sz="800" dirty="0">
              <a:solidFill>
                <a:srgbClr val="007CB7"/>
              </a:solidFill>
              <a:latin typeface="Times"/>
              <a:cs typeface="Times"/>
            </a:endParaRPr>
          </a:p>
        </p:txBody>
      </p:sp>
    </p:spTree>
    <p:extLst>
      <p:ext uri="{BB962C8B-B14F-4D97-AF65-F5344CB8AC3E}">
        <p14:creationId xmlns:p14="http://schemas.microsoft.com/office/powerpoint/2010/main" val="31482131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09" r:id="rId1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457200" rtl="0" fontAlgn="base">
        <a:spcBef>
          <a:spcPct val="0"/>
        </a:spcBef>
        <a:spcAft>
          <a:spcPct val="0"/>
        </a:spcAft>
        <a:defRPr sz="3600" b="0" i="0" kern="1200">
          <a:solidFill>
            <a:schemeClr val="accent6"/>
          </a:solidFill>
          <a:latin typeface="Arial Bold"/>
          <a:ea typeface="ヒラギノ角ゴ Pro W3" charset="-128"/>
          <a:cs typeface="Arial Bold"/>
        </a:defRPr>
      </a:lvl1pPr>
      <a:lvl2pPr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2pPr>
      <a:lvl3pPr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3pPr>
      <a:lvl4pPr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4pPr>
      <a:lvl5pPr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5pPr>
      <a:lvl6pPr marL="457200"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6pPr>
      <a:lvl7pPr marL="914400"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7pPr>
      <a:lvl8pPr marL="1371600"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8pPr>
      <a:lvl9pPr marL="1828800"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9pPr>
    </p:titleStyle>
    <p:bodyStyle>
      <a:lvl1pPr marL="342900" indent="-342900" algn="l" defTabSz="457200" rtl="0" fontAlgn="base">
        <a:spcBef>
          <a:spcPct val="20000"/>
        </a:spcBef>
        <a:spcAft>
          <a:spcPct val="0"/>
        </a:spcAft>
        <a:buFont typeface="Arial" charset="0"/>
        <a:buChar char="•"/>
        <a:defRPr sz="2000" b="0" i="0" kern="1200">
          <a:solidFill>
            <a:schemeClr val="tx1"/>
          </a:solidFill>
          <a:latin typeface="Arial"/>
          <a:ea typeface="ヒラギノ角ゴ Pro W3" charset="-128"/>
          <a:cs typeface="Arial"/>
        </a:defRPr>
      </a:lvl1pPr>
      <a:lvl2pPr marL="742950" indent="-285750" algn="l" defTabSz="457200" rtl="0" fontAlgn="base">
        <a:spcBef>
          <a:spcPct val="20000"/>
        </a:spcBef>
        <a:spcAft>
          <a:spcPct val="0"/>
        </a:spcAft>
        <a:buFont typeface="Arial" charset="0"/>
        <a:buChar char="–"/>
        <a:defRPr sz="1800" b="0" i="0" kern="1200">
          <a:solidFill>
            <a:schemeClr val="tx1"/>
          </a:solidFill>
          <a:latin typeface="Arial"/>
          <a:ea typeface="ヒラギノ角ゴ Pro W3" charset="-128"/>
          <a:cs typeface="Arial"/>
        </a:defRPr>
      </a:lvl2pPr>
      <a:lvl3pPr marL="11430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•"/>
        <a:defRPr sz="2400" b="0" i="0" kern="1200">
          <a:solidFill>
            <a:schemeClr val="tx1"/>
          </a:solidFill>
          <a:latin typeface="Arial Narrow"/>
          <a:ea typeface="ヒラギノ角ゴ Pro W3" charset="-128"/>
          <a:cs typeface="Arial Narrow"/>
        </a:defRPr>
      </a:lvl3pPr>
      <a:lvl4pPr marL="16002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–"/>
        <a:defRPr sz="2000" b="1" i="0" kern="1200">
          <a:solidFill>
            <a:schemeClr val="accent4"/>
          </a:solidFill>
          <a:latin typeface="Arial Narrow Bold"/>
          <a:ea typeface="ヒラギノ角ゴ Pro W3" charset="-128"/>
          <a:cs typeface="Arial Narrow Bold"/>
        </a:defRPr>
      </a:lvl4pPr>
      <a:lvl5pPr marL="20574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»"/>
        <a:defRPr sz="2000" b="0" i="0" kern="1200">
          <a:solidFill>
            <a:schemeClr val="tx1"/>
          </a:solidFill>
          <a:latin typeface="Arial Narrow"/>
          <a:ea typeface="ヒラギノ角ゴ Pro W3" charset="-128"/>
          <a:cs typeface="Arial Narrow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lide_BKGRND_Corp1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91" y="0"/>
            <a:ext cx="9139418" cy="6858000"/>
          </a:xfrm>
          <a:prstGeom prst="rect">
            <a:avLst/>
          </a:prstGeom>
        </p:spPr>
      </p:pic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</a:t>
            </a:r>
            <a:r>
              <a:rPr lang="en-US" dirty="0" smtClean="0"/>
              <a:t>level</a:t>
            </a:r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914400"/>
          </a:xfrm>
          <a:prstGeom prst="rect">
            <a:avLst/>
          </a:prstGeom>
          <a:solidFill>
            <a:srgbClr val="FFFFFF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cxnSp>
        <p:nvCxnSpPr>
          <p:cNvPr id="10" name="Straight Connector 9"/>
          <p:cNvCxnSpPr/>
          <p:nvPr/>
        </p:nvCxnSpPr>
        <p:spPr>
          <a:xfrm>
            <a:off x="0" y="919163"/>
            <a:ext cx="9144000" cy="1587"/>
          </a:xfrm>
          <a:prstGeom prst="line">
            <a:avLst/>
          </a:prstGeom>
          <a:ln w="38100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33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141288"/>
            <a:ext cx="7945438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38963" y="6550394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 b="1">
                <a:solidFill>
                  <a:srgbClr val="3798D2"/>
                </a:solidFill>
                <a:latin typeface="Times"/>
                <a:ea typeface="Times" charset="0"/>
                <a:cs typeface="Times"/>
              </a:defRPr>
            </a:lvl1pPr>
          </a:lstStyle>
          <a:p>
            <a:fld id="{32B77A99-F7CF-5846-AD73-A439EF31F06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958832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12" r:id="rId1"/>
    <p:sldLayoutId id="2147483914" r:id="rId2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457200" rtl="0" fontAlgn="base">
        <a:spcBef>
          <a:spcPct val="0"/>
        </a:spcBef>
        <a:spcAft>
          <a:spcPct val="0"/>
        </a:spcAft>
        <a:defRPr sz="3600" b="0" i="0" kern="1200">
          <a:solidFill>
            <a:schemeClr val="accent6"/>
          </a:solidFill>
          <a:latin typeface="Calibri" pitchFamily="34" charset="0"/>
          <a:ea typeface="ヒラギノ角ゴ Pro W3" charset="-128"/>
          <a:cs typeface="Calibri" pitchFamily="34" charset="0"/>
        </a:defRPr>
      </a:lvl1pPr>
      <a:lvl2pPr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2pPr>
      <a:lvl3pPr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3pPr>
      <a:lvl4pPr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4pPr>
      <a:lvl5pPr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5pPr>
      <a:lvl6pPr marL="457200"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6pPr>
      <a:lvl7pPr marL="914400"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7pPr>
      <a:lvl8pPr marL="1371600"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8pPr>
      <a:lvl9pPr marL="1828800"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9pPr>
    </p:titleStyle>
    <p:bodyStyle>
      <a:lvl1pPr marL="342900" indent="-342900" algn="l" defTabSz="457200" rtl="0" fontAlgn="base">
        <a:spcBef>
          <a:spcPct val="20000"/>
        </a:spcBef>
        <a:spcAft>
          <a:spcPct val="0"/>
        </a:spcAft>
        <a:buFont typeface="Arial" charset="0"/>
        <a:buChar char="•"/>
        <a:defRPr sz="2000" b="0" i="0" kern="1200">
          <a:solidFill>
            <a:schemeClr val="tx1"/>
          </a:solidFill>
          <a:latin typeface="Calibri" pitchFamily="34" charset="0"/>
          <a:ea typeface="ヒラギノ角ゴ Pro W3" charset="-128"/>
          <a:cs typeface="Calibri" pitchFamily="34" charset="0"/>
        </a:defRPr>
      </a:lvl1pPr>
      <a:lvl2pPr marL="742950" indent="-285750" algn="l" defTabSz="457200" rtl="0" fontAlgn="base">
        <a:spcBef>
          <a:spcPct val="20000"/>
        </a:spcBef>
        <a:spcAft>
          <a:spcPct val="0"/>
        </a:spcAft>
        <a:buFont typeface="Arial" charset="0"/>
        <a:buChar char="–"/>
        <a:defRPr sz="1800" b="0" i="0" kern="1200">
          <a:solidFill>
            <a:schemeClr val="tx1"/>
          </a:solidFill>
          <a:latin typeface="Calibri" pitchFamily="34" charset="0"/>
          <a:ea typeface="ヒラギノ角ゴ Pro W3" charset="-128"/>
          <a:cs typeface="Calibri" pitchFamily="34" charset="0"/>
        </a:defRPr>
      </a:lvl2pPr>
      <a:lvl3pPr marL="11430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•"/>
        <a:defRPr sz="2400" b="0" i="0" kern="1200">
          <a:solidFill>
            <a:schemeClr val="tx1"/>
          </a:solidFill>
          <a:latin typeface="Arial Narrow"/>
          <a:ea typeface="ヒラギノ角ゴ Pro W3" charset="-128"/>
          <a:cs typeface="Arial Narrow"/>
        </a:defRPr>
      </a:lvl3pPr>
      <a:lvl4pPr marL="16002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–"/>
        <a:defRPr sz="2000" b="1" i="0" kern="1200">
          <a:solidFill>
            <a:schemeClr val="accent4"/>
          </a:solidFill>
          <a:latin typeface="Arial Narrow Bold"/>
          <a:ea typeface="ヒラギノ角ゴ Pro W3" charset="-128"/>
          <a:cs typeface="Arial Narrow Bold"/>
        </a:defRPr>
      </a:lvl4pPr>
      <a:lvl5pPr marL="20574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»"/>
        <a:defRPr sz="2000" b="0" i="0" kern="1200">
          <a:solidFill>
            <a:schemeClr val="tx1"/>
          </a:solidFill>
          <a:latin typeface="Arial Narrow"/>
          <a:ea typeface="ヒラギノ角ゴ Pro W3" charset="-128"/>
          <a:cs typeface="Arial Narrow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lide_BKGRND_Corp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91" y="0"/>
            <a:ext cx="9139418" cy="6858000"/>
          </a:xfrm>
          <a:prstGeom prst="rect">
            <a:avLst/>
          </a:prstGeom>
        </p:spPr>
      </p:pic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</a:t>
            </a:r>
            <a:r>
              <a:rPr lang="en-US" dirty="0" smtClean="0"/>
              <a:t>level</a:t>
            </a:r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914400"/>
          </a:xfrm>
          <a:prstGeom prst="rect">
            <a:avLst/>
          </a:prstGeom>
          <a:solidFill>
            <a:srgbClr val="FFFFFF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cxnSp>
        <p:nvCxnSpPr>
          <p:cNvPr id="10" name="Straight Connector 9"/>
          <p:cNvCxnSpPr/>
          <p:nvPr/>
        </p:nvCxnSpPr>
        <p:spPr>
          <a:xfrm>
            <a:off x="0" y="919163"/>
            <a:ext cx="9144000" cy="1587"/>
          </a:xfrm>
          <a:prstGeom prst="line">
            <a:avLst/>
          </a:prstGeom>
          <a:ln w="38100" cap="flat" cmpd="sng" algn="ctr">
            <a:solidFill>
              <a:schemeClr val="accent3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33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141288"/>
            <a:ext cx="7945438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38963" y="6427788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 b="1">
                <a:solidFill>
                  <a:schemeClr val="bg1">
                    <a:lumMod val="50000"/>
                  </a:schemeClr>
                </a:solidFill>
                <a:latin typeface="+mj-lt"/>
                <a:ea typeface="Times" charset="0"/>
                <a:cs typeface="Times"/>
              </a:defRPr>
            </a:lvl1pPr>
          </a:lstStyle>
          <a:p>
            <a:fld id="{32B77A99-F7CF-5846-AD73-A439EF31F063}" type="slidenum">
              <a:rPr lang="en-US" smtClean="0">
                <a:solidFill>
                  <a:prstClr val="white">
                    <a:lumMod val="50000"/>
                  </a:prstClr>
                </a:solidFill>
              </a:rPr>
              <a:pPr/>
              <a:t>‹#›</a:t>
            </a:fld>
            <a:endParaRPr lang="en-US" dirty="0">
              <a:solidFill>
                <a:prstClr val="white">
                  <a:lumMod val="50000"/>
                </a:prstClr>
              </a:solidFill>
            </a:endParaRPr>
          </a:p>
        </p:txBody>
      </p:sp>
      <p:sp>
        <p:nvSpPr>
          <p:cNvPr id="14" name="Text Box 7"/>
          <p:cNvSpPr txBox="1">
            <a:spLocks noChangeArrowheads="1"/>
          </p:cNvSpPr>
          <p:nvPr/>
        </p:nvSpPr>
        <p:spPr bwMode="auto">
          <a:xfrm>
            <a:off x="8052146" y="6499081"/>
            <a:ext cx="513282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pPr eaLnBrk="0" hangingPunct="0">
              <a:defRPr/>
            </a:pPr>
            <a:r>
              <a:rPr lang="en-US" sz="800" dirty="0" smtClean="0">
                <a:solidFill>
                  <a:prstClr val="white">
                    <a:lumMod val="50000"/>
                  </a:prstClr>
                </a:solidFill>
                <a:latin typeface="Calibri"/>
                <a:cs typeface="Times"/>
              </a:rPr>
              <a:t>© DTCC</a:t>
            </a:r>
            <a:endParaRPr lang="en-US" sz="800" dirty="0">
              <a:solidFill>
                <a:prstClr val="white">
                  <a:lumMod val="50000"/>
                </a:prstClr>
              </a:solidFill>
              <a:latin typeface="Calibri"/>
              <a:cs typeface="Times"/>
            </a:endParaRPr>
          </a:p>
        </p:txBody>
      </p:sp>
    </p:spTree>
    <p:extLst>
      <p:ext uri="{BB962C8B-B14F-4D97-AF65-F5344CB8AC3E}">
        <p14:creationId xmlns:p14="http://schemas.microsoft.com/office/powerpoint/2010/main" val="13248370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457200" rtl="0" fontAlgn="base">
        <a:spcBef>
          <a:spcPct val="0"/>
        </a:spcBef>
        <a:spcAft>
          <a:spcPct val="0"/>
        </a:spcAft>
        <a:defRPr sz="2800" b="0" i="0" kern="1200">
          <a:solidFill>
            <a:schemeClr val="tx1">
              <a:lumMod val="65000"/>
              <a:lumOff val="35000"/>
            </a:schemeClr>
          </a:solidFill>
          <a:latin typeface="+mj-lt"/>
          <a:ea typeface="ヒラギノ角ゴ Pro W3" charset="-128"/>
          <a:cs typeface="Arial Bold"/>
        </a:defRPr>
      </a:lvl1pPr>
      <a:lvl2pPr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2pPr>
      <a:lvl3pPr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3pPr>
      <a:lvl4pPr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4pPr>
      <a:lvl5pPr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5pPr>
      <a:lvl6pPr marL="457200"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6pPr>
      <a:lvl7pPr marL="914400"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7pPr>
      <a:lvl8pPr marL="1371600"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8pPr>
      <a:lvl9pPr marL="1828800"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9pPr>
    </p:titleStyle>
    <p:bodyStyle>
      <a:lvl1pPr marL="342900" indent="-342900" algn="l" defTabSz="457200" rtl="0" fontAlgn="base">
        <a:spcBef>
          <a:spcPct val="20000"/>
        </a:spcBef>
        <a:spcAft>
          <a:spcPct val="0"/>
        </a:spcAft>
        <a:buFont typeface="Arial" charset="0"/>
        <a:buChar char="•"/>
        <a:defRPr sz="2000" b="0" i="0" kern="1200">
          <a:solidFill>
            <a:schemeClr val="tx1"/>
          </a:solidFill>
          <a:latin typeface="+mj-lt"/>
          <a:ea typeface="ヒラギノ角ゴ Pro W3" charset="-128"/>
          <a:cs typeface="Arial"/>
        </a:defRPr>
      </a:lvl1pPr>
      <a:lvl2pPr marL="742950" indent="-285750" algn="l" defTabSz="457200" rtl="0" fontAlgn="base">
        <a:spcBef>
          <a:spcPct val="20000"/>
        </a:spcBef>
        <a:spcAft>
          <a:spcPct val="0"/>
        </a:spcAft>
        <a:buFont typeface="Arial" charset="0"/>
        <a:buChar char="–"/>
        <a:defRPr sz="1800" b="0" i="0" kern="1200">
          <a:solidFill>
            <a:schemeClr val="tx1"/>
          </a:solidFill>
          <a:latin typeface="+mj-lt"/>
          <a:ea typeface="ヒラギノ角ゴ Pro W3" charset="-128"/>
          <a:cs typeface="Arial"/>
        </a:defRPr>
      </a:lvl2pPr>
      <a:lvl3pPr marL="11430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•"/>
        <a:defRPr sz="2400" b="0" i="0" kern="1200">
          <a:solidFill>
            <a:schemeClr val="tx1"/>
          </a:solidFill>
          <a:latin typeface="Arial Narrow"/>
          <a:ea typeface="ヒラギノ角ゴ Pro W3" charset="-128"/>
          <a:cs typeface="Arial Narrow"/>
        </a:defRPr>
      </a:lvl3pPr>
      <a:lvl4pPr marL="16002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–"/>
        <a:defRPr sz="2000" b="1" i="0" kern="1200">
          <a:solidFill>
            <a:schemeClr val="accent4"/>
          </a:solidFill>
          <a:latin typeface="Arial Narrow Bold"/>
          <a:ea typeface="ヒラギノ角ゴ Pro W3" charset="-128"/>
          <a:cs typeface="Arial Narrow Bold"/>
        </a:defRPr>
      </a:lvl4pPr>
      <a:lvl5pPr marL="20574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»"/>
        <a:defRPr sz="2000" b="0" i="0" kern="1200">
          <a:solidFill>
            <a:schemeClr val="tx1"/>
          </a:solidFill>
          <a:latin typeface="Arial Narrow"/>
          <a:ea typeface="ヒラギノ角ゴ Pro W3" charset="-128"/>
          <a:cs typeface="Arial Narrow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lide_BKGRND_Corp1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91" y="0"/>
            <a:ext cx="9139418" cy="6858000"/>
          </a:xfrm>
          <a:prstGeom prst="rect">
            <a:avLst/>
          </a:prstGeom>
        </p:spPr>
      </p:pic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</a:t>
            </a:r>
            <a:r>
              <a:rPr lang="en-US" dirty="0" smtClean="0"/>
              <a:t>level</a:t>
            </a:r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914400"/>
          </a:xfrm>
          <a:prstGeom prst="rect">
            <a:avLst/>
          </a:prstGeom>
          <a:solidFill>
            <a:srgbClr val="FFFFFF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cxnSp>
        <p:nvCxnSpPr>
          <p:cNvPr id="10" name="Straight Connector 9"/>
          <p:cNvCxnSpPr/>
          <p:nvPr/>
        </p:nvCxnSpPr>
        <p:spPr>
          <a:xfrm>
            <a:off x="0" y="919163"/>
            <a:ext cx="9144000" cy="1587"/>
          </a:xfrm>
          <a:prstGeom prst="line">
            <a:avLst/>
          </a:prstGeom>
          <a:ln w="38100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33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141288"/>
            <a:ext cx="7945438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38963" y="6427788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 b="1">
                <a:solidFill>
                  <a:srgbClr val="3798D2"/>
                </a:solidFill>
                <a:latin typeface="Times"/>
                <a:ea typeface="Times" charset="0"/>
                <a:cs typeface="Times"/>
              </a:defRPr>
            </a:lvl1pPr>
          </a:lstStyle>
          <a:p>
            <a:fld id="{32B77A99-F7CF-5846-AD73-A439EF31F06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ext Box 7"/>
          <p:cNvSpPr txBox="1">
            <a:spLocks noChangeArrowheads="1"/>
          </p:cNvSpPr>
          <p:nvPr userDrawn="1"/>
        </p:nvSpPr>
        <p:spPr bwMode="auto">
          <a:xfrm>
            <a:off x="8052146" y="6635008"/>
            <a:ext cx="561873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pPr eaLnBrk="0" hangingPunct="0">
              <a:defRPr/>
            </a:pPr>
            <a:r>
              <a:rPr lang="en-US" sz="800" dirty="0" smtClean="0">
                <a:solidFill>
                  <a:srgbClr val="007CB7"/>
                </a:solidFill>
                <a:latin typeface="Times"/>
                <a:cs typeface="Times"/>
              </a:rPr>
              <a:t>© DTCC</a:t>
            </a:r>
            <a:endParaRPr lang="en-US" sz="800" dirty="0">
              <a:solidFill>
                <a:srgbClr val="007CB7"/>
              </a:solidFill>
              <a:latin typeface="Times"/>
              <a:cs typeface="Times"/>
            </a:endParaRPr>
          </a:p>
        </p:txBody>
      </p:sp>
    </p:spTree>
    <p:extLst>
      <p:ext uri="{BB962C8B-B14F-4D97-AF65-F5344CB8AC3E}">
        <p14:creationId xmlns:p14="http://schemas.microsoft.com/office/powerpoint/2010/main" val="38418015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17" r:id="rId1"/>
    <p:sldLayoutId id="2147483918" r:id="rId2"/>
    <p:sldLayoutId id="2147483919" r:id="rId3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457200" rtl="0" fontAlgn="base">
        <a:spcBef>
          <a:spcPct val="0"/>
        </a:spcBef>
        <a:spcAft>
          <a:spcPct val="0"/>
        </a:spcAft>
        <a:defRPr sz="3600" b="0" i="0" kern="1200">
          <a:solidFill>
            <a:schemeClr val="accent6"/>
          </a:solidFill>
          <a:latin typeface="Arial Bold"/>
          <a:ea typeface="ヒラギノ角ゴ Pro W3" charset="-128"/>
          <a:cs typeface="Arial Bold"/>
        </a:defRPr>
      </a:lvl1pPr>
      <a:lvl2pPr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2pPr>
      <a:lvl3pPr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3pPr>
      <a:lvl4pPr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4pPr>
      <a:lvl5pPr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5pPr>
      <a:lvl6pPr marL="457200"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6pPr>
      <a:lvl7pPr marL="914400"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7pPr>
      <a:lvl8pPr marL="1371600"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8pPr>
      <a:lvl9pPr marL="1828800"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9pPr>
    </p:titleStyle>
    <p:bodyStyle>
      <a:lvl1pPr marL="342900" indent="-342900" algn="l" defTabSz="457200" rtl="0" fontAlgn="base">
        <a:spcBef>
          <a:spcPct val="20000"/>
        </a:spcBef>
        <a:spcAft>
          <a:spcPct val="0"/>
        </a:spcAft>
        <a:buFont typeface="Arial" charset="0"/>
        <a:buChar char="•"/>
        <a:defRPr sz="2000" b="0" i="0" kern="1200">
          <a:solidFill>
            <a:schemeClr val="tx1"/>
          </a:solidFill>
          <a:latin typeface="Arial"/>
          <a:ea typeface="ヒラギノ角ゴ Pro W3" charset="-128"/>
          <a:cs typeface="Arial"/>
        </a:defRPr>
      </a:lvl1pPr>
      <a:lvl2pPr marL="742950" indent="-285750" algn="l" defTabSz="457200" rtl="0" fontAlgn="base">
        <a:spcBef>
          <a:spcPct val="20000"/>
        </a:spcBef>
        <a:spcAft>
          <a:spcPct val="0"/>
        </a:spcAft>
        <a:buFont typeface="Arial" charset="0"/>
        <a:buChar char="–"/>
        <a:defRPr sz="1800" b="0" i="0" kern="1200">
          <a:solidFill>
            <a:schemeClr val="tx1"/>
          </a:solidFill>
          <a:latin typeface="Arial"/>
          <a:ea typeface="ヒラギノ角ゴ Pro W3" charset="-128"/>
          <a:cs typeface="Arial"/>
        </a:defRPr>
      </a:lvl2pPr>
      <a:lvl3pPr marL="11430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•"/>
        <a:defRPr sz="2400" b="0" i="0" kern="1200">
          <a:solidFill>
            <a:schemeClr val="tx1"/>
          </a:solidFill>
          <a:latin typeface="Arial Narrow"/>
          <a:ea typeface="ヒラギノ角ゴ Pro W3" charset="-128"/>
          <a:cs typeface="Arial Narrow"/>
        </a:defRPr>
      </a:lvl3pPr>
      <a:lvl4pPr marL="16002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–"/>
        <a:defRPr sz="2000" b="1" i="0" kern="1200">
          <a:solidFill>
            <a:schemeClr val="accent4"/>
          </a:solidFill>
          <a:latin typeface="Arial Narrow Bold"/>
          <a:ea typeface="ヒラギノ角ゴ Pro W3" charset="-128"/>
          <a:cs typeface="Arial Narrow Bold"/>
        </a:defRPr>
      </a:lvl4pPr>
      <a:lvl5pPr marL="20574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»"/>
        <a:defRPr sz="2000" b="0" i="0" kern="1200">
          <a:solidFill>
            <a:schemeClr val="tx1"/>
          </a:solidFill>
          <a:latin typeface="Arial Narrow"/>
          <a:ea typeface="ヒラギノ角ゴ Pro W3" charset="-128"/>
          <a:cs typeface="Arial Narrow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lide_BKGRND_Corp1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91" y="0"/>
            <a:ext cx="9139418" cy="6858000"/>
          </a:xfrm>
          <a:prstGeom prst="rect">
            <a:avLst/>
          </a:prstGeom>
        </p:spPr>
      </p:pic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</a:t>
            </a:r>
            <a:r>
              <a:rPr lang="en-US" dirty="0" smtClean="0"/>
              <a:t>level</a:t>
            </a:r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914400"/>
          </a:xfrm>
          <a:prstGeom prst="rect">
            <a:avLst/>
          </a:prstGeom>
          <a:solidFill>
            <a:srgbClr val="FFFFFF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cxnSp>
        <p:nvCxnSpPr>
          <p:cNvPr id="10" name="Straight Connector 9"/>
          <p:cNvCxnSpPr/>
          <p:nvPr/>
        </p:nvCxnSpPr>
        <p:spPr>
          <a:xfrm>
            <a:off x="0" y="919163"/>
            <a:ext cx="9144000" cy="1587"/>
          </a:xfrm>
          <a:prstGeom prst="line">
            <a:avLst/>
          </a:prstGeom>
          <a:ln w="38100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33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141288"/>
            <a:ext cx="7945438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38963" y="6427788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 b="1">
                <a:solidFill>
                  <a:srgbClr val="3798D2"/>
                </a:solidFill>
                <a:latin typeface="Times"/>
                <a:ea typeface="Times" charset="0"/>
                <a:cs typeface="Times"/>
              </a:defRPr>
            </a:lvl1pPr>
          </a:lstStyle>
          <a:p>
            <a:fld id="{32B77A99-F7CF-5846-AD73-A439EF31F06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ext Box 7"/>
          <p:cNvSpPr txBox="1">
            <a:spLocks noChangeArrowheads="1"/>
          </p:cNvSpPr>
          <p:nvPr userDrawn="1"/>
        </p:nvSpPr>
        <p:spPr bwMode="auto">
          <a:xfrm>
            <a:off x="8052146" y="6635008"/>
            <a:ext cx="561873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pPr eaLnBrk="0" hangingPunct="0">
              <a:defRPr/>
            </a:pPr>
            <a:r>
              <a:rPr lang="en-US" sz="800" dirty="0" smtClean="0">
                <a:solidFill>
                  <a:srgbClr val="007CB7"/>
                </a:solidFill>
                <a:latin typeface="Times"/>
                <a:cs typeface="Times"/>
              </a:rPr>
              <a:t>© DTCC</a:t>
            </a:r>
            <a:endParaRPr lang="en-US" sz="800" dirty="0">
              <a:solidFill>
                <a:srgbClr val="007CB7"/>
              </a:solidFill>
              <a:latin typeface="Times"/>
              <a:cs typeface="Times"/>
            </a:endParaRPr>
          </a:p>
        </p:txBody>
      </p:sp>
      <p:sp>
        <p:nvSpPr>
          <p:cNvPr id="11" name="Text Placeholder 10"/>
          <p:cNvSpPr txBox="1">
            <a:spLocks/>
          </p:cNvSpPr>
          <p:nvPr userDrawn="1"/>
        </p:nvSpPr>
        <p:spPr>
          <a:xfrm>
            <a:off x="49417" y="6613143"/>
            <a:ext cx="1616929" cy="189143"/>
          </a:xfrm>
          <a:prstGeom prst="rect">
            <a:avLst/>
          </a:prstGeom>
        </p:spPr>
        <p:txBody>
          <a:bodyPr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 kumimoji="0" lang="en-US" sz="1000" b="1" i="0" u="none" strike="noStrike" kern="1200" cap="none" spc="0" normalizeH="0" baseline="0" noProof="0" smtClean="0">
                <a:ln>
                  <a:noFill/>
                </a:ln>
                <a:solidFill>
                  <a:srgbClr val="4C4C4C"/>
                </a:solidFill>
                <a:effectLst/>
                <a:uLnTx/>
                <a:uFillTx/>
                <a:latin typeface="Arial" charset="0"/>
                <a:ea typeface="ヒラギノ角ゴ Pro W3" pitchFamily="1" charset="-128"/>
                <a:cs typeface="Arial"/>
              </a:defRPr>
            </a:lvl1pPr>
            <a:lvl2pPr marL="742950" indent="-28575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1800" b="0" i="0" kern="1200">
                <a:solidFill>
                  <a:schemeClr val="tx1"/>
                </a:solidFill>
                <a:latin typeface="Arial"/>
                <a:ea typeface="ヒラギノ角ゴ Pro W3" charset="-128"/>
                <a:cs typeface="Arial"/>
              </a:defRPr>
            </a:lvl2pPr>
            <a:lvl3pPr marL="1143000" indent="-22860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b="0" i="0" kern="1200">
                <a:solidFill>
                  <a:schemeClr val="tx1"/>
                </a:solidFill>
                <a:latin typeface="Arial Narrow"/>
                <a:ea typeface="ヒラギノ角ゴ Pro W3" charset="-128"/>
                <a:cs typeface="Arial Narrow"/>
              </a:defRPr>
            </a:lvl3pPr>
            <a:lvl4pPr marL="1600200" indent="-22860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b="1" i="0" kern="1200">
                <a:solidFill>
                  <a:schemeClr val="accent4"/>
                </a:solidFill>
                <a:latin typeface="Arial Narrow Bold"/>
                <a:ea typeface="ヒラギノ角ゴ Pro W3" charset="-128"/>
                <a:cs typeface="Arial Narrow Bold"/>
              </a:defRPr>
            </a:lvl4pPr>
            <a:lvl5pPr marL="1828800" indent="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1000" b="0" i="0" kern="1200">
                <a:solidFill>
                  <a:schemeClr val="tx1"/>
                </a:solidFill>
                <a:latin typeface="Arial Narrow"/>
                <a:ea typeface="ヒラギノ角ゴ Pro W3" charset="-128"/>
                <a:cs typeface="Arial Narrow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b="0" dirty="0">
                <a:solidFill>
                  <a:srgbClr val="0070C0"/>
                </a:solidFill>
                <a:latin typeface="Calibri" pitchFamily="34" charset="0"/>
                <a:cs typeface="Calibri" pitchFamily="34" charset="0"/>
              </a:rPr>
              <a:t>DTCC Restricted (Red) 	</a:t>
            </a:r>
          </a:p>
        </p:txBody>
      </p:sp>
      <p:sp>
        <p:nvSpPr>
          <p:cNvPr id="13" name="Text Placeholder 10"/>
          <p:cNvSpPr txBox="1">
            <a:spLocks/>
          </p:cNvSpPr>
          <p:nvPr userDrawn="1"/>
        </p:nvSpPr>
        <p:spPr>
          <a:xfrm>
            <a:off x="1276876" y="6617259"/>
            <a:ext cx="8686801" cy="189143"/>
          </a:xfrm>
          <a:prstGeom prst="rect">
            <a:avLst/>
          </a:prstGeom>
        </p:spPr>
        <p:txBody>
          <a:bodyPr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 kumimoji="0" lang="en-US" sz="1000" b="1" i="0" u="none" strike="noStrike" kern="1200" cap="none" spc="0" normalizeH="0" baseline="0" noProof="0" smtClean="0">
                <a:ln>
                  <a:noFill/>
                </a:ln>
                <a:solidFill>
                  <a:srgbClr val="4C4C4C"/>
                </a:solidFill>
                <a:effectLst/>
                <a:uLnTx/>
                <a:uFillTx/>
                <a:latin typeface="Arial" charset="0"/>
                <a:ea typeface="ヒラギノ角ゴ Pro W3" pitchFamily="1" charset="-128"/>
                <a:cs typeface="Arial"/>
              </a:defRPr>
            </a:lvl1pPr>
            <a:lvl2pPr marL="742950" indent="-28575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1800" b="0" i="0" kern="1200">
                <a:solidFill>
                  <a:schemeClr val="tx1"/>
                </a:solidFill>
                <a:latin typeface="Arial"/>
                <a:ea typeface="ヒラギノ角ゴ Pro W3" charset="-128"/>
                <a:cs typeface="Arial"/>
              </a:defRPr>
            </a:lvl2pPr>
            <a:lvl3pPr marL="1143000" indent="-22860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b="0" i="0" kern="1200">
                <a:solidFill>
                  <a:schemeClr val="tx1"/>
                </a:solidFill>
                <a:latin typeface="Arial Narrow"/>
                <a:ea typeface="ヒラギノ角ゴ Pro W3" charset="-128"/>
                <a:cs typeface="Arial Narrow"/>
              </a:defRPr>
            </a:lvl3pPr>
            <a:lvl4pPr marL="1600200" indent="-22860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b="1" i="0" kern="1200">
                <a:solidFill>
                  <a:schemeClr val="accent4"/>
                </a:solidFill>
                <a:latin typeface="Arial Narrow Bold"/>
                <a:ea typeface="ヒラギノ角ゴ Pro W3" charset="-128"/>
                <a:cs typeface="Arial Narrow Bold"/>
              </a:defRPr>
            </a:lvl4pPr>
            <a:lvl5pPr marL="1828800" indent="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1000" b="0" i="0" kern="1200">
                <a:solidFill>
                  <a:schemeClr val="tx1"/>
                </a:solidFill>
                <a:latin typeface="Arial Narrow"/>
                <a:ea typeface="ヒラギノ角ゴ Pro W3" charset="-128"/>
                <a:cs typeface="Arial Narrow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b="0" dirty="0">
                <a:solidFill>
                  <a:srgbClr val="0070C0"/>
                </a:solidFill>
                <a:latin typeface="Calibri" pitchFamily="34" charset="0"/>
                <a:cs typeface="Calibri" pitchFamily="34" charset="0"/>
              </a:rPr>
              <a:t>	Confidential Treatment Requested by DTCC/DTC/NSCC/FICC Pursuant to the Freedom of Information Act</a:t>
            </a:r>
          </a:p>
          <a:p>
            <a:endParaRPr b="0" dirty="0">
              <a:solidFill>
                <a:srgbClr val="0070C0"/>
              </a:solidFill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106094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22" r:id="rId1"/>
    <p:sldLayoutId id="2147483923" r:id="rId2"/>
    <p:sldLayoutId id="2147483924" r:id="rId3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457200" rtl="0" fontAlgn="base">
        <a:spcBef>
          <a:spcPct val="0"/>
        </a:spcBef>
        <a:spcAft>
          <a:spcPct val="0"/>
        </a:spcAft>
        <a:defRPr sz="3600" b="0" i="0" kern="1200">
          <a:solidFill>
            <a:schemeClr val="accent6"/>
          </a:solidFill>
          <a:latin typeface="Arial Bold"/>
          <a:ea typeface="ヒラギノ角ゴ Pro W3" charset="-128"/>
          <a:cs typeface="Arial Bold"/>
        </a:defRPr>
      </a:lvl1pPr>
      <a:lvl2pPr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2pPr>
      <a:lvl3pPr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3pPr>
      <a:lvl4pPr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4pPr>
      <a:lvl5pPr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5pPr>
      <a:lvl6pPr marL="457200"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6pPr>
      <a:lvl7pPr marL="914400"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7pPr>
      <a:lvl8pPr marL="1371600"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8pPr>
      <a:lvl9pPr marL="1828800"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9pPr>
    </p:titleStyle>
    <p:bodyStyle>
      <a:lvl1pPr marL="342900" indent="-342900" algn="l" defTabSz="457200" rtl="0" fontAlgn="base">
        <a:spcBef>
          <a:spcPct val="20000"/>
        </a:spcBef>
        <a:spcAft>
          <a:spcPct val="0"/>
        </a:spcAft>
        <a:buFont typeface="Arial" charset="0"/>
        <a:buChar char="•"/>
        <a:defRPr sz="2000" b="0" i="0" kern="1200">
          <a:solidFill>
            <a:schemeClr val="tx1"/>
          </a:solidFill>
          <a:latin typeface="Arial"/>
          <a:ea typeface="ヒラギノ角ゴ Pro W3" charset="-128"/>
          <a:cs typeface="Arial"/>
        </a:defRPr>
      </a:lvl1pPr>
      <a:lvl2pPr marL="742950" indent="-285750" algn="l" defTabSz="457200" rtl="0" fontAlgn="base">
        <a:spcBef>
          <a:spcPct val="20000"/>
        </a:spcBef>
        <a:spcAft>
          <a:spcPct val="0"/>
        </a:spcAft>
        <a:buFont typeface="Arial" charset="0"/>
        <a:buChar char="–"/>
        <a:defRPr sz="1800" b="0" i="0" kern="1200">
          <a:solidFill>
            <a:schemeClr val="tx1"/>
          </a:solidFill>
          <a:latin typeface="Arial"/>
          <a:ea typeface="ヒラギノ角ゴ Pro W3" charset="-128"/>
          <a:cs typeface="Arial"/>
        </a:defRPr>
      </a:lvl2pPr>
      <a:lvl3pPr marL="11430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•"/>
        <a:defRPr sz="2400" b="0" i="0" kern="1200">
          <a:solidFill>
            <a:schemeClr val="tx1"/>
          </a:solidFill>
          <a:latin typeface="Arial Narrow"/>
          <a:ea typeface="ヒラギノ角ゴ Pro W3" charset="-128"/>
          <a:cs typeface="Arial Narrow"/>
        </a:defRPr>
      </a:lvl3pPr>
      <a:lvl4pPr marL="16002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–"/>
        <a:defRPr sz="2000" b="1" i="0" kern="1200">
          <a:solidFill>
            <a:schemeClr val="accent4"/>
          </a:solidFill>
          <a:latin typeface="Arial Narrow Bold"/>
          <a:ea typeface="ヒラギノ角ゴ Pro W3" charset="-128"/>
          <a:cs typeface="Arial Narrow Bold"/>
        </a:defRPr>
      </a:lvl4pPr>
      <a:lvl5pPr marL="20574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»"/>
        <a:defRPr sz="2000" b="0" i="0" kern="1200">
          <a:solidFill>
            <a:schemeClr val="tx1"/>
          </a:solidFill>
          <a:latin typeface="Arial Narrow"/>
          <a:ea typeface="ヒラギノ角ゴ Pro W3" charset="-128"/>
          <a:cs typeface="Arial Narrow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lide_BKGRND_Corp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91" y="0"/>
            <a:ext cx="9139418" cy="6858000"/>
          </a:xfrm>
          <a:prstGeom prst="rect">
            <a:avLst/>
          </a:prstGeom>
        </p:spPr>
      </p:pic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</a:t>
            </a:r>
            <a:r>
              <a:rPr lang="en-US" dirty="0" smtClean="0"/>
              <a:t>level</a:t>
            </a:r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914400"/>
          </a:xfrm>
          <a:prstGeom prst="rect">
            <a:avLst/>
          </a:prstGeom>
          <a:solidFill>
            <a:srgbClr val="FFFFFF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cxnSp>
        <p:nvCxnSpPr>
          <p:cNvPr id="10" name="Straight Connector 9"/>
          <p:cNvCxnSpPr/>
          <p:nvPr/>
        </p:nvCxnSpPr>
        <p:spPr>
          <a:xfrm>
            <a:off x="0" y="919163"/>
            <a:ext cx="9144000" cy="1587"/>
          </a:xfrm>
          <a:prstGeom prst="line">
            <a:avLst/>
          </a:prstGeom>
          <a:ln w="38100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33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141288"/>
            <a:ext cx="7945438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38963" y="6427788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 b="1">
                <a:solidFill>
                  <a:srgbClr val="3798D2"/>
                </a:solidFill>
                <a:latin typeface="Times"/>
                <a:ea typeface="Times" charset="0"/>
                <a:cs typeface="Times"/>
              </a:defRPr>
            </a:lvl1pPr>
          </a:lstStyle>
          <a:p>
            <a:fld id="{32B77A99-F7CF-5846-AD73-A439EF31F06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ext Box 7"/>
          <p:cNvSpPr txBox="1">
            <a:spLocks noChangeArrowheads="1"/>
          </p:cNvSpPr>
          <p:nvPr userDrawn="1"/>
        </p:nvSpPr>
        <p:spPr bwMode="auto">
          <a:xfrm>
            <a:off x="8052146" y="6635008"/>
            <a:ext cx="561873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pPr eaLnBrk="0" hangingPunct="0">
              <a:defRPr/>
            </a:pPr>
            <a:r>
              <a:rPr lang="en-US" sz="800" dirty="0" smtClean="0">
                <a:solidFill>
                  <a:srgbClr val="007CB7"/>
                </a:solidFill>
                <a:latin typeface="Times"/>
                <a:cs typeface="Times"/>
              </a:rPr>
              <a:t>© DTCC</a:t>
            </a:r>
            <a:endParaRPr lang="en-US" sz="800" dirty="0">
              <a:solidFill>
                <a:srgbClr val="007CB7"/>
              </a:solidFill>
              <a:latin typeface="Times"/>
              <a:cs typeface="Times"/>
            </a:endParaRPr>
          </a:p>
        </p:txBody>
      </p:sp>
    </p:spTree>
    <p:extLst>
      <p:ext uri="{BB962C8B-B14F-4D97-AF65-F5344CB8AC3E}">
        <p14:creationId xmlns:p14="http://schemas.microsoft.com/office/powerpoint/2010/main" val="10887280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27" r:id="rId1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457200" rtl="0" fontAlgn="base">
        <a:spcBef>
          <a:spcPct val="0"/>
        </a:spcBef>
        <a:spcAft>
          <a:spcPct val="0"/>
        </a:spcAft>
        <a:defRPr sz="3600" b="0" i="0" kern="1200">
          <a:solidFill>
            <a:schemeClr val="accent6"/>
          </a:solidFill>
          <a:latin typeface="Arial Bold"/>
          <a:ea typeface="ヒラギノ角ゴ Pro W3" charset="-128"/>
          <a:cs typeface="Arial Bold"/>
        </a:defRPr>
      </a:lvl1pPr>
      <a:lvl2pPr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2pPr>
      <a:lvl3pPr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3pPr>
      <a:lvl4pPr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4pPr>
      <a:lvl5pPr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5pPr>
      <a:lvl6pPr marL="457200"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6pPr>
      <a:lvl7pPr marL="914400"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7pPr>
      <a:lvl8pPr marL="1371600"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8pPr>
      <a:lvl9pPr marL="1828800"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9pPr>
    </p:titleStyle>
    <p:bodyStyle>
      <a:lvl1pPr marL="342900" indent="-342900" algn="l" defTabSz="457200" rtl="0" fontAlgn="base">
        <a:spcBef>
          <a:spcPct val="20000"/>
        </a:spcBef>
        <a:spcAft>
          <a:spcPct val="0"/>
        </a:spcAft>
        <a:buFont typeface="Arial" charset="0"/>
        <a:buChar char="•"/>
        <a:defRPr sz="2000" b="0" i="0" kern="1200">
          <a:solidFill>
            <a:schemeClr val="tx1"/>
          </a:solidFill>
          <a:latin typeface="Arial"/>
          <a:ea typeface="ヒラギノ角ゴ Pro W3" charset="-128"/>
          <a:cs typeface="Arial"/>
        </a:defRPr>
      </a:lvl1pPr>
      <a:lvl2pPr marL="742950" indent="-285750" algn="l" defTabSz="457200" rtl="0" fontAlgn="base">
        <a:spcBef>
          <a:spcPct val="20000"/>
        </a:spcBef>
        <a:spcAft>
          <a:spcPct val="0"/>
        </a:spcAft>
        <a:buFont typeface="Arial" charset="0"/>
        <a:buChar char="–"/>
        <a:defRPr sz="1800" b="0" i="0" kern="1200">
          <a:solidFill>
            <a:schemeClr val="tx1"/>
          </a:solidFill>
          <a:latin typeface="Arial"/>
          <a:ea typeface="ヒラギノ角ゴ Pro W3" charset="-128"/>
          <a:cs typeface="Arial"/>
        </a:defRPr>
      </a:lvl2pPr>
      <a:lvl3pPr marL="11430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•"/>
        <a:defRPr sz="2400" b="0" i="0" kern="1200">
          <a:solidFill>
            <a:schemeClr val="tx1"/>
          </a:solidFill>
          <a:latin typeface="Arial Narrow"/>
          <a:ea typeface="ヒラギノ角ゴ Pro W3" charset="-128"/>
          <a:cs typeface="Arial Narrow"/>
        </a:defRPr>
      </a:lvl3pPr>
      <a:lvl4pPr marL="16002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–"/>
        <a:defRPr sz="2000" b="1" i="0" kern="1200">
          <a:solidFill>
            <a:schemeClr val="accent4"/>
          </a:solidFill>
          <a:latin typeface="Arial Narrow Bold"/>
          <a:ea typeface="ヒラギノ角ゴ Pro W3" charset="-128"/>
          <a:cs typeface="Arial Narrow Bold"/>
        </a:defRPr>
      </a:lvl4pPr>
      <a:lvl5pPr marL="20574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»"/>
        <a:defRPr sz="2000" b="0" i="0" kern="1200">
          <a:solidFill>
            <a:schemeClr val="tx1"/>
          </a:solidFill>
          <a:latin typeface="Arial Narrow"/>
          <a:ea typeface="ヒラギノ角ゴ Pro W3" charset="-128"/>
          <a:cs typeface="Arial Narrow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9144000" cy="914400"/>
          </a:xfrm>
          <a:prstGeom prst="rect">
            <a:avLst/>
          </a:prstGeom>
          <a:solidFill>
            <a:srgbClr val="FFFFFF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pic>
        <p:nvPicPr>
          <p:cNvPr id="15" name="Picture 14" descr="slide_BKGRND_Corp1.jpg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266" y="9144"/>
            <a:ext cx="9139418" cy="6858000"/>
          </a:xfrm>
          <a:prstGeom prst="rect">
            <a:avLst/>
          </a:prstGeom>
        </p:spPr>
      </p:pic>
      <p:sp>
        <p:nvSpPr>
          <p:cNvPr id="16" name="Rectangle 15"/>
          <p:cNvSpPr/>
          <p:nvPr userDrawn="1"/>
        </p:nvSpPr>
        <p:spPr>
          <a:xfrm>
            <a:off x="6853" y="9144"/>
            <a:ext cx="9144000" cy="914400"/>
          </a:xfrm>
          <a:prstGeom prst="rect">
            <a:avLst/>
          </a:prstGeom>
          <a:solidFill>
            <a:srgbClr val="FFFFFF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</a:t>
            </a:r>
            <a:r>
              <a:rPr lang="en-US" dirty="0" smtClean="0"/>
              <a:t>level</a:t>
            </a:r>
            <a:endParaRPr lang="en-US" dirty="0"/>
          </a:p>
        </p:txBody>
      </p:sp>
      <p:cxnSp>
        <p:nvCxnSpPr>
          <p:cNvPr id="10" name="Straight Connector 9"/>
          <p:cNvCxnSpPr/>
          <p:nvPr/>
        </p:nvCxnSpPr>
        <p:spPr>
          <a:xfrm>
            <a:off x="0" y="919163"/>
            <a:ext cx="9144000" cy="1587"/>
          </a:xfrm>
          <a:prstGeom prst="line">
            <a:avLst/>
          </a:prstGeom>
          <a:ln w="38100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33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141288"/>
            <a:ext cx="7945438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14" name="Text Box 7"/>
          <p:cNvSpPr txBox="1">
            <a:spLocks noChangeArrowheads="1"/>
          </p:cNvSpPr>
          <p:nvPr/>
        </p:nvSpPr>
        <p:spPr bwMode="auto">
          <a:xfrm>
            <a:off x="8008865" y="6661368"/>
            <a:ext cx="415178" cy="153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1">
            <a:prstTxWarp prst="textNoShape">
              <a:avLst/>
            </a:prstTxWarp>
            <a:spAutoFit/>
          </a:bodyPr>
          <a:lstStyle/>
          <a:p>
            <a:pPr algn="ctr" eaLnBrk="0" hangingPunct="0">
              <a:defRPr/>
            </a:pPr>
            <a:r>
              <a:rPr lang="en-US" sz="1000" dirty="0" smtClean="0">
                <a:solidFill>
                  <a:srgbClr val="007CB7"/>
                </a:solidFill>
                <a:latin typeface="Calibri" pitchFamily="34" charset="0"/>
                <a:cs typeface="Calibri" pitchFamily="34" charset="0"/>
              </a:rPr>
              <a:t>© DTCC</a:t>
            </a:r>
            <a:endParaRPr lang="en-US" sz="1000" dirty="0">
              <a:solidFill>
                <a:srgbClr val="007CB7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1" name="Text Placeholder 10"/>
          <p:cNvSpPr txBox="1">
            <a:spLocks/>
          </p:cNvSpPr>
          <p:nvPr/>
        </p:nvSpPr>
        <p:spPr>
          <a:xfrm>
            <a:off x="170444" y="6661367"/>
            <a:ext cx="1142941" cy="153888"/>
          </a:xfrm>
          <a:prstGeom prst="rect">
            <a:avLst/>
          </a:prstGeom>
        </p:spPr>
        <p:txBody>
          <a:bodyPr wrap="none" lIns="0" tIns="0" rIns="0" bIns="0" anchor="ctr" anchorCtr="1">
            <a:spAutoFit/>
          </a:bodyPr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 kumimoji="0" lang="en-US" sz="1000" b="1" i="0" u="none" strike="noStrike" kern="1200" cap="none" spc="0" normalizeH="0" baseline="0" noProof="0" smtClean="0">
                <a:ln>
                  <a:noFill/>
                </a:ln>
                <a:solidFill>
                  <a:srgbClr val="4C4C4C"/>
                </a:solidFill>
                <a:effectLst/>
                <a:uLnTx/>
                <a:uFillTx/>
                <a:latin typeface="Arial" charset="0"/>
                <a:ea typeface="ヒラギノ角ゴ Pro W3" pitchFamily="1" charset="-128"/>
                <a:cs typeface="Arial"/>
              </a:defRPr>
            </a:lvl1pPr>
            <a:lvl2pPr marL="742950" indent="-28575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1800" b="0" i="0" kern="1200">
                <a:solidFill>
                  <a:schemeClr val="tx1"/>
                </a:solidFill>
                <a:latin typeface="Arial"/>
                <a:ea typeface="ヒラギノ角ゴ Pro W3" charset="-128"/>
                <a:cs typeface="Arial"/>
              </a:defRPr>
            </a:lvl2pPr>
            <a:lvl3pPr marL="1143000" indent="-22860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b="0" i="0" kern="1200">
                <a:solidFill>
                  <a:schemeClr val="tx1"/>
                </a:solidFill>
                <a:latin typeface="Arial Narrow"/>
                <a:ea typeface="ヒラギノ角ゴ Pro W3" charset="-128"/>
                <a:cs typeface="Arial Narrow"/>
              </a:defRPr>
            </a:lvl3pPr>
            <a:lvl4pPr marL="1600200" indent="-22860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b="1" i="0" kern="1200">
                <a:solidFill>
                  <a:schemeClr val="accent4"/>
                </a:solidFill>
                <a:latin typeface="Arial Narrow Bold"/>
                <a:ea typeface="ヒラギノ角ゴ Pro W3" charset="-128"/>
                <a:cs typeface="Arial Narrow Bold"/>
              </a:defRPr>
            </a:lvl4pPr>
            <a:lvl5pPr marL="1828800" indent="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1000" b="0" i="0" kern="1200">
                <a:solidFill>
                  <a:schemeClr val="tx1"/>
                </a:solidFill>
                <a:latin typeface="Arial Narrow"/>
                <a:ea typeface="ヒラギノ角ゴ Pro W3" charset="-128"/>
                <a:cs typeface="Arial Narrow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b="0" dirty="0">
                <a:solidFill>
                  <a:srgbClr val="0070C0"/>
                </a:solidFill>
                <a:latin typeface="Calibri" pitchFamily="34" charset="0"/>
                <a:cs typeface="Calibri" pitchFamily="34" charset="0"/>
              </a:rPr>
              <a:t>DTCC Restricted (Red)</a:t>
            </a:r>
          </a:p>
        </p:txBody>
      </p:sp>
      <p:sp>
        <p:nvSpPr>
          <p:cNvPr id="13" name="Text Placeholder 10"/>
          <p:cNvSpPr txBox="1">
            <a:spLocks/>
          </p:cNvSpPr>
          <p:nvPr/>
        </p:nvSpPr>
        <p:spPr>
          <a:xfrm>
            <a:off x="1846895" y="6661367"/>
            <a:ext cx="5450210" cy="153888"/>
          </a:xfrm>
          <a:prstGeom prst="rect">
            <a:avLst/>
          </a:prstGeom>
        </p:spPr>
        <p:txBody>
          <a:bodyPr wrap="none" lIns="0" tIns="0" rIns="0" bIns="0" anchor="ctr" anchorCtr="1">
            <a:spAutoFit/>
          </a:bodyPr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 kumimoji="0" lang="en-US" sz="1000" b="1" i="0" u="none" strike="noStrike" kern="1200" cap="none" spc="0" normalizeH="0" baseline="0" noProof="0" smtClean="0">
                <a:ln>
                  <a:noFill/>
                </a:ln>
                <a:solidFill>
                  <a:srgbClr val="4C4C4C"/>
                </a:solidFill>
                <a:effectLst/>
                <a:uLnTx/>
                <a:uFillTx/>
                <a:latin typeface="Arial" charset="0"/>
                <a:ea typeface="ヒラギノ角ゴ Pro W3" pitchFamily="1" charset="-128"/>
                <a:cs typeface="Arial"/>
              </a:defRPr>
            </a:lvl1pPr>
            <a:lvl2pPr marL="742950" indent="-28575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1800" b="0" i="0" kern="1200">
                <a:solidFill>
                  <a:schemeClr val="tx1"/>
                </a:solidFill>
                <a:latin typeface="Arial"/>
                <a:ea typeface="ヒラギノ角ゴ Pro W3" charset="-128"/>
                <a:cs typeface="Arial"/>
              </a:defRPr>
            </a:lvl2pPr>
            <a:lvl3pPr marL="1143000" indent="-22860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b="0" i="0" kern="1200">
                <a:solidFill>
                  <a:schemeClr val="tx1"/>
                </a:solidFill>
                <a:latin typeface="Arial Narrow"/>
                <a:ea typeface="ヒラギノ角ゴ Pro W3" charset="-128"/>
                <a:cs typeface="Arial Narrow"/>
              </a:defRPr>
            </a:lvl3pPr>
            <a:lvl4pPr marL="1600200" indent="-22860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b="1" i="0" kern="1200">
                <a:solidFill>
                  <a:schemeClr val="accent4"/>
                </a:solidFill>
                <a:latin typeface="Arial Narrow Bold"/>
                <a:ea typeface="ヒラギノ角ゴ Pro W3" charset="-128"/>
                <a:cs typeface="Arial Narrow Bold"/>
              </a:defRPr>
            </a:lvl4pPr>
            <a:lvl5pPr marL="1828800" indent="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1000" b="0" i="0" kern="1200">
                <a:solidFill>
                  <a:schemeClr val="tx1"/>
                </a:solidFill>
                <a:latin typeface="Arial Narrow"/>
                <a:ea typeface="ヒラギノ角ゴ Pro W3" charset="-128"/>
                <a:cs typeface="Arial Narrow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b="0" dirty="0">
                <a:solidFill>
                  <a:srgbClr val="0070C0"/>
                </a:solidFill>
                <a:latin typeface="Calibri" pitchFamily="34" charset="0"/>
                <a:cs typeface="Calibri" pitchFamily="34" charset="0"/>
              </a:rPr>
              <a:t>Confidential Treatment Requested by DTCC/DTC/NSCC/FICC Pursuant to the Freedom of Information Act</a:t>
            </a:r>
          </a:p>
        </p:txBody>
      </p:sp>
    </p:spTree>
    <p:extLst>
      <p:ext uri="{BB962C8B-B14F-4D97-AF65-F5344CB8AC3E}">
        <p14:creationId xmlns:p14="http://schemas.microsoft.com/office/powerpoint/2010/main" val="11929387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30" r:id="rId1"/>
    <p:sldLayoutId id="2147483931" r:id="rId2"/>
    <p:sldLayoutId id="2147483933" r:id="rId3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457200" rtl="0" fontAlgn="base">
        <a:spcBef>
          <a:spcPct val="0"/>
        </a:spcBef>
        <a:spcAft>
          <a:spcPct val="0"/>
        </a:spcAft>
        <a:defRPr sz="3600" b="0" i="0" kern="1200">
          <a:solidFill>
            <a:schemeClr val="accent6"/>
          </a:solidFill>
          <a:latin typeface="Calibri" pitchFamily="34" charset="0"/>
          <a:ea typeface="ヒラギノ角ゴ Pro W3" charset="-128"/>
          <a:cs typeface="Calibri" pitchFamily="34" charset="0"/>
        </a:defRPr>
      </a:lvl1pPr>
      <a:lvl2pPr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2pPr>
      <a:lvl3pPr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3pPr>
      <a:lvl4pPr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4pPr>
      <a:lvl5pPr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5pPr>
      <a:lvl6pPr marL="457200"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6pPr>
      <a:lvl7pPr marL="914400"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7pPr>
      <a:lvl8pPr marL="1371600"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8pPr>
      <a:lvl9pPr marL="1828800"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9pPr>
    </p:titleStyle>
    <p:bodyStyle>
      <a:lvl1pPr marL="342900" indent="-342900" algn="l" defTabSz="457200" rtl="0" fontAlgn="base">
        <a:spcBef>
          <a:spcPct val="20000"/>
        </a:spcBef>
        <a:spcAft>
          <a:spcPct val="0"/>
        </a:spcAft>
        <a:buFont typeface="Arial" charset="0"/>
        <a:buChar char="•"/>
        <a:defRPr sz="2000" b="0" i="0" kern="1200">
          <a:solidFill>
            <a:schemeClr val="tx1"/>
          </a:solidFill>
          <a:latin typeface="Calibri" pitchFamily="34" charset="0"/>
          <a:ea typeface="ヒラギノ角ゴ Pro W3" charset="-128"/>
          <a:cs typeface="Calibri" pitchFamily="34" charset="0"/>
        </a:defRPr>
      </a:lvl1pPr>
      <a:lvl2pPr marL="742950" indent="-285750" algn="l" defTabSz="457200" rtl="0" fontAlgn="base">
        <a:spcBef>
          <a:spcPct val="20000"/>
        </a:spcBef>
        <a:spcAft>
          <a:spcPct val="0"/>
        </a:spcAft>
        <a:buFont typeface="Arial" charset="0"/>
        <a:buChar char="–"/>
        <a:defRPr sz="1800" b="0" i="0" kern="1200">
          <a:solidFill>
            <a:schemeClr val="tx1"/>
          </a:solidFill>
          <a:latin typeface="Calibri" pitchFamily="34" charset="0"/>
          <a:ea typeface="ヒラギノ角ゴ Pro W3" charset="-128"/>
          <a:cs typeface="Calibri" pitchFamily="34" charset="0"/>
        </a:defRPr>
      </a:lvl2pPr>
      <a:lvl3pPr marL="11430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•"/>
        <a:defRPr sz="2400" b="0" i="0" kern="1200">
          <a:solidFill>
            <a:schemeClr val="tx1"/>
          </a:solidFill>
          <a:latin typeface="Arial Narrow"/>
          <a:ea typeface="ヒラギノ角ゴ Pro W3" charset="-128"/>
          <a:cs typeface="Arial Narrow"/>
        </a:defRPr>
      </a:lvl3pPr>
      <a:lvl4pPr marL="16002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–"/>
        <a:defRPr sz="2000" b="1" i="0" kern="1200">
          <a:solidFill>
            <a:schemeClr val="accent4"/>
          </a:solidFill>
          <a:latin typeface="Arial Narrow Bold"/>
          <a:ea typeface="ヒラギノ角ゴ Pro W3" charset="-128"/>
          <a:cs typeface="Arial Narrow Bold"/>
        </a:defRPr>
      </a:lvl4pPr>
      <a:lvl5pPr marL="20574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»"/>
        <a:defRPr sz="2000" b="0" i="0" kern="1200">
          <a:solidFill>
            <a:schemeClr val="tx1"/>
          </a:solidFill>
          <a:latin typeface="Arial Narrow"/>
          <a:ea typeface="ヒラギノ角ゴ Pro W3" charset="-128"/>
          <a:cs typeface="Arial Narrow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9144000" cy="914400"/>
          </a:xfrm>
          <a:prstGeom prst="rect">
            <a:avLst/>
          </a:prstGeom>
          <a:solidFill>
            <a:srgbClr val="FFFFFF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pic>
        <p:nvPicPr>
          <p:cNvPr id="15" name="Picture 14" descr="slide_BKGRND_Corp1.jpg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266" y="9144"/>
            <a:ext cx="9139418" cy="6858000"/>
          </a:xfrm>
          <a:prstGeom prst="rect">
            <a:avLst/>
          </a:prstGeom>
        </p:spPr>
      </p:pic>
      <p:sp>
        <p:nvSpPr>
          <p:cNvPr id="16" name="Rectangle 15"/>
          <p:cNvSpPr/>
          <p:nvPr userDrawn="1"/>
        </p:nvSpPr>
        <p:spPr>
          <a:xfrm>
            <a:off x="6853" y="9144"/>
            <a:ext cx="9144000" cy="914400"/>
          </a:xfrm>
          <a:prstGeom prst="rect">
            <a:avLst/>
          </a:prstGeom>
          <a:solidFill>
            <a:srgbClr val="FFFFFF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</a:t>
            </a:r>
            <a:r>
              <a:rPr lang="en-US" dirty="0" smtClean="0"/>
              <a:t>level</a:t>
            </a:r>
            <a:endParaRPr lang="en-US" dirty="0"/>
          </a:p>
        </p:txBody>
      </p:sp>
      <p:cxnSp>
        <p:nvCxnSpPr>
          <p:cNvPr id="10" name="Straight Connector 9"/>
          <p:cNvCxnSpPr/>
          <p:nvPr/>
        </p:nvCxnSpPr>
        <p:spPr>
          <a:xfrm>
            <a:off x="0" y="919163"/>
            <a:ext cx="9144000" cy="1587"/>
          </a:xfrm>
          <a:prstGeom prst="line">
            <a:avLst/>
          </a:prstGeom>
          <a:ln w="38100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33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141288"/>
            <a:ext cx="7945438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14" name="Text Box 7"/>
          <p:cNvSpPr txBox="1">
            <a:spLocks noChangeArrowheads="1"/>
          </p:cNvSpPr>
          <p:nvPr/>
        </p:nvSpPr>
        <p:spPr bwMode="auto">
          <a:xfrm>
            <a:off x="8008865" y="6661368"/>
            <a:ext cx="415178" cy="153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1">
            <a:prstTxWarp prst="textNoShape">
              <a:avLst/>
            </a:prstTxWarp>
            <a:spAutoFit/>
          </a:bodyPr>
          <a:lstStyle/>
          <a:p>
            <a:pPr algn="ctr" eaLnBrk="0" hangingPunct="0">
              <a:defRPr/>
            </a:pPr>
            <a:r>
              <a:rPr lang="en-US" sz="1000" dirty="0" smtClean="0">
                <a:solidFill>
                  <a:srgbClr val="007CB7"/>
                </a:solidFill>
                <a:latin typeface="Calibri" pitchFamily="34" charset="0"/>
                <a:cs typeface="Calibri" pitchFamily="34" charset="0"/>
              </a:rPr>
              <a:t>© DTCC</a:t>
            </a:r>
            <a:endParaRPr lang="en-US" sz="1000" dirty="0">
              <a:solidFill>
                <a:srgbClr val="007CB7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1" name="Text Placeholder 10"/>
          <p:cNvSpPr txBox="1">
            <a:spLocks/>
          </p:cNvSpPr>
          <p:nvPr/>
        </p:nvSpPr>
        <p:spPr>
          <a:xfrm>
            <a:off x="170444" y="6661367"/>
            <a:ext cx="1142941" cy="153888"/>
          </a:xfrm>
          <a:prstGeom prst="rect">
            <a:avLst/>
          </a:prstGeom>
        </p:spPr>
        <p:txBody>
          <a:bodyPr wrap="none" lIns="0" tIns="0" rIns="0" bIns="0" anchor="ctr" anchorCtr="1">
            <a:spAutoFit/>
          </a:bodyPr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 kumimoji="0" lang="en-US" sz="1000" b="1" i="0" u="none" strike="noStrike" kern="1200" cap="none" spc="0" normalizeH="0" baseline="0" noProof="0" smtClean="0">
                <a:ln>
                  <a:noFill/>
                </a:ln>
                <a:solidFill>
                  <a:srgbClr val="4C4C4C"/>
                </a:solidFill>
                <a:effectLst/>
                <a:uLnTx/>
                <a:uFillTx/>
                <a:latin typeface="Arial" charset="0"/>
                <a:ea typeface="ヒラギノ角ゴ Pro W3" pitchFamily="1" charset="-128"/>
                <a:cs typeface="Arial"/>
              </a:defRPr>
            </a:lvl1pPr>
            <a:lvl2pPr marL="742950" indent="-28575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1800" b="0" i="0" kern="1200">
                <a:solidFill>
                  <a:schemeClr val="tx1"/>
                </a:solidFill>
                <a:latin typeface="Arial"/>
                <a:ea typeface="ヒラギノ角ゴ Pro W3" charset="-128"/>
                <a:cs typeface="Arial"/>
              </a:defRPr>
            </a:lvl2pPr>
            <a:lvl3pPr marL="1143000" indent="-22860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b="0" i="0" kern="1200">
                <a:solidFill>
                  <a:schemeClr val="tx1"/>
                </a:solidFill>
                <a:latin typeface="Arial Narrow"/>
                <a:ea typeface="ヒラギノ角ゴ Pro W3" charset="-128"/>
                <a:cs typeface="Arial Narrow"/>
              </a:defRPr>
            </a:lvl3pPr>
            <a:lvl4pPr marL="1600200" indent="-22860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b="1" i="0" kern="1200">
                <a:solidFill>
                  <a:schemeClr val="accent4"/>
                </a:solidFill>
                <a:latin typeface="Arial Narrow Bold"/>
                <a:ea typeface="ヒラギノ角ゴ Pro W3" charset="-128"/>
                <a:cs typeface="Arial Narrow Bold"/>
              </a:defRPr>
            </a:lvl4pPr>
            <a:lvl5pPr marL="1828800" indent="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1000" b="0" i="0" kern="1200">
                <a:solidFill>
                  <a:schemeClr val="tx1"/>
                </a:solidFill>
                <a:latin typeface="Arial Narrow"/>
                <a:ea typeface="ヒラギノ角ゴ Pro W3" charset="-128"/>
                <a:cs typeface="Arial Narrow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b="0" dirty="0">
                <a:solidFill>
                  <a:srgbClr val="0070C0"/>
                </a:solidFill>
                <a:latin typeface="Calibri" pitchFamily="34" charset="0"/>
                <a:cs typeface="Calibri" pitchFamily="34" charset="0"/>
              </a:rPr>
              <a:t>DTCC Restricted (Red)</a:t>
            </a:r>
          </a:p>
        </p:txBody>
      </p:sp>
      <p:sp>
        <p:nvSpPr>
          <p:cNvPr id="13" name="Text Placeholder 10"/>
          <p:cNvSpPr txBox="1">
            <a:spLocks/>
          </p:cNvSpPr>
          <p:nvPr/>
        </p:nvSpPr>
        <p:spPr>
          <a:xfrm>
            <a:off x="1846895" y="6661367"/>
            <a:ext cx="5450210" cy="153888"/>
          </a:xfrm>
          <a:prstGeom prst="rect">
            <a:avLst/>
          </a:prstGeom>
        </p:spPr>
        <p:txBody>
          <a:bodyPr wrap="none" lIns="0" tIns="0" rIns="0" bIns="0" anchor="ctr" anchorCtr="1">
            <a:spAutoFit/>
          </a:bodyPr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 kumimoji="0" lang="en-US" sz="1000" b="1" i="0" u="none" strike="noStrike" kern="1200" cap="none" spc="0" normalizeH="0" baseline="0" noProof="0" smtClean="0">
                <a:ln>
                  <a:noFill/>
                </a:ln>
                <a:solidFill>
                  <a:srgbClr val="4C4C4C"/>
                </a:solidFill>
                <a:effectLst/>
                <a:uLnTx/>
                <a:uFillTx/>
                <a:latin typeface="Arial" charset="0"/>
                <a:ea typeface="ヒラギノ角ゴ Pro W3" pitchFamily="1" charset="-128"/>
                <a:cs typeface="Arial"/>
              </a:defRPr>
            </a:lvl1pPr>
            <a:lvl2pPr marL="742950" indent="-28575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1800" b="0" i="0" kern="1200">
                <a:solidFill>
                  <a:schemeClr val="tx1"/>
                </a:solidFill>
                <a:latin typeface="Arial"/>
                <a:ea typeface="ヒラギノ角ゴ Pro W3" charset="-128"/>
                <a:cs typeface="Arial"/>
              </a:defRPr>
            </a:lvl2pPr>
            <a:lvl3pPr marL="1143000" indent="-22860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b="0" i="0" kern="1200">
                <a:solidFill>
                  <a:schemeClr val="tx1"/>
                </a:solidFill>
                <a:latin typeface="Arial Narrow"/>
                <a:ea typeface="ヒラギノ角ゴ Pro W3" charset="-128"/>
                <a:cs typeface="Arial Narrow"/>
              </a:defRPr>
            </a:lvl3pPr>
            <a:lvl4pPr marL="1600200" indent="-22860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b="1" i="0" kern="1200">
                <a:solidFill>
                  <a:schemeClr val="accent4"/>
                </a:solidFill>
                <a:latin typeface="Arial Narrow Bold"/>
                <a:ea typeface="ヒラギノ角ゴ Pro W3" charset="-128"/>
                <a:cs typeface="Arial Narrow Bold"/>
              </a:defRPr>
            </a:lvl4pPr>
            <a:lvl5pPr marL="1828800" indent="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1000" b="0" i="0" kern="1200">
                <a:solidFill>
                  <a:schemeClr val="tx1"/>
                </a:solidFill>
                <a:latin typeface="Arial Narrow"/>
                <a:ea typeface="ヒラギノ角ゴ Pro W3" charset="-128"/>
                <a:cs typeface="Arial Narrow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b="0" dirty="0">
                <a:solidFill>
                  <a:srgbClr val="0070C0"/>
                </a:solidFill>
                <a:latin typeface="Calibri" pitchFamily="34" charset="0"/>
                <a:cs typeface="Calibri" pitchFamily="34" charset="0"/>
              </a:rPr>
              <a:t>Confidential Treatment Requested by DTCC/DTC/NSCC/FICC Pursuant to the Freedom of Information Act</a:t>
            </a:r>
          </a:p>
        </p:txBody>
      </p:sp>
    </p:spTree>
    <p:extLst>
      <p:ext uri="{BB962C8B-B14F-4D97-AF65-F5344CB8AC3E}">
        <p14:creationId xmlns:p14="http://schemas.microsoft.com/office/powerpoint/2010/main" val="3481537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35" r:id="rId1"/>
    <p:sldLayoutId id="2147483937" r:id="rId2"/>
    <p:sldLayoutId id="2147483938" r:id="rId3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457200" rtl="0" fontAlgn="base">
        <a:spcBef>
          <a:spcPct val="0"/>
        </a:spcBef>
        <a:spcAft>
          <a:spcPct val="0"/>
        </a:spcAft>
        <a:defRPr sz="3600" b="0" i="0" kern="1200">
          <a:solidFill>
            <a:schemeClr val="accent6"/>
          </a:solidFill>
          <a:latin typeface="Calibri" pitchFamily="34" charset="0"/>
          <a:ea typeface="ヒラギノ角ゴ Pro W3" charset="-128"/>
          <a:cs typeface="Calibri" pitchFamily="34" charset="0"/>
        </a:defRPr>
      </a:lvl1pPr>
      <a:lvl2pPr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2pPr>
      <a:lvl3pPr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3pPr>
      <a:lvl4pPr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4pPr>
      <a:lvl5pPr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5pPr>
      <a:lvl6pPr marL="457200"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6pPr>
      <a:lvl7pPr marL="914400"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7pPr>
      <a:lvl8pPr marL="1371600"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8pPr>
      <a:lvl9pPr marL="1828800"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9pPr>
    </p:titleStyle>
    <p:bodyStyle>
      <a:lvl1pPr marL="342900" indent="-342900" algn="l" defTabSz="457200" rtl="0" fontAlgn="base">
        <a:spcBef>
          <a:spcPct val="20000"/>
        </a:spcBef>
        <a:spcAft>
          <a:spcPct val="0"/>
        </a:spcAft>
        <a:buFont typeface="Arial" charset="0"/>
        <a:buChar char="•"/>
        <a:defRPr sz="2000" b="0" i="0" kern="1200">
          <a:solidFill>
            <a:schemeClr val="tx1"/>
          </a:solidFill>
          <a:latin typeface="Calibri" pitchFamily="34" charset="0"/>
          <a:ea typeface="ヒラギノ角ゴ Pro W3" charset="-128"/>
          <a:cs typeface="Calibri" pitchFamily="34" charset="0"/>
        </a:defRPr>
      </a:lvl1pPr>
      <a:lvl2pPr marL="742950" indent="-285750" algn="l" defTabSz="457200" rtl="0" fontAlgn="base">
        <a:spcBef>
          <a:spcPct val="20000"/>
        </a:spcBef>
        <a:spcAft>
          <a:spcPct val="0"/>
        </a:spcAft>
        <a:buFont typeface="Arial" charset="0"/>
        <a:buChar char="–"/>
        <a:defRPr sz="1800" b="0" i="0" kern="1200">
          <a:solidFill>
            <a:schemeClr val="tx1"/>
          </a:solidFill>
          <a:latin typeface="Calibri" pitchFamily="34" charset="0"/>
          <a:ea typeface="ヒラギノ角ゴ Pro W3" charset="-128"/>
          <a:cs typeface="Calibri" pitchFamily="34" charset="0"/>
        </a:defRPr>
      </a:lvl2pPr>
      <a:lvl3pPr marL="11430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•"/>
        <a:defRPr sz="2400" b="0" i="0" kern="1200">
          <a:solidFill>
            <a:schemeClr val="tx1"/>
          </a:solidFill>
          <a:latin typeface="Arial Narrow"/>
          <a:ea typeface="ヒラギノ角ゴ Pro W3" charset="-128"/>
          <a:cs typeface="Arial Narrow"/>
        </a:defRPr>
      </a:lvl3pPr>
      <a:lvl4pPr marL="16002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–"/>
        <a:defRPr sz="2000" b="1" i="0" kern="1200">
          <a:solidFill>
            <a:schemeClr val="accent4"/>
          </a:solidFill>
          <a:latin typeface="Arial Narrow Bold"/>
          <a:ea typeface="ヒラギノ角ゴ Pro W3" charset="-128"/>
          <a:cs typeface="Arial Narrow Bold"/>
        </a:defRPr>
      </a:lvl4pPr>
      <a:lvl5pPr marL="20574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»"/>
        <a:defRPr sz="2000" b="0" i="0" kern="1200">
          <a:solidFill>
            <a:schemeClr val="tx1"/>
          </a:solidFill>
          <a:latin typeface="Arial Narrow"/>
          <a:ea typeface="ヒラギノ角ゴ Pro W3" charset="-128"/>
          <a:cs typeface="Arial Narrow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9144000" cy="914400"/>
          </a:xfrm>
          <a:prstGeom prst="rect">
            <a:avLst/>
          </a:prstGeom>
          <a:solidFill>
            <a:srgbClr val="FFFFFF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pic>
        <p:nvPicPr>
          <p:cNvPr id="15" name="Picture 14" descr="slide_BKGRND_Corp1.jpg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266" y="9144"/>
            <a:ext cx="9139418" cy="6858000"/>
          </a:xfrm>
          <a:prstGeom prst="rect">
            <a:avLst/>
          </a:prstGeom>
        </p:spPr>
      </p:pic>
      <p:sp>
        <p:nvSpPr>
          <p:cNvPr id="16" name="Rectangle 15"/>
          <p:cNvSpPr/>
          <p:nvPr userDrawn="1"/>
        </p:nvSpPr>
        <p:spPr>
          <a:xfrm>
            <a:off x="6853" y="9144"/>
            <a:ext cx="9144000" cy="914400"/>
          </a:xfrm>
          <a:prstGeom prst="rect">
            <a:avLst/>
          </a:prstGeom>
          <a:solidFill>
            <a:srgbClr val="FFFFFF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</a:t>
            </a:r>
            <a:r>
              <a:rPr lang="en-US" dirty="0" smtClean="0"/>
              <a:t>level</a:t>
            </a:r>
            <a:endParaRPr lang="en-US" dirty="0"/>
          </a:p>
        </p:txBody>
      </p:sp>
      <p:cxnSp>
        <p:nvCxnSpPr>
          <p:cNvPr id="10" name="Straight Connector 9"/>
          <p:cNvCxnSpPr/>
          <p:nvPr/>
        </p:nvCxnSpPr>
        <p:spPr>
          <a:xfrm>
            <a:off x="0" y="919163"/>
            <a:ext cx="9144000" cy="1587"/>
          </a:xfrm>
          <a:prstGeom prst="line">
            <a:avLst/>
          </a:prstGeom>
          <a:ln w="38100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33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141288"/>
            <a:ext cx="7945438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14" name="Text Box 7"/>
          <p:cNvSpPr txBox="1">
            <a:spLocks noChangeArrowheads="1"/>
          </p:cNvSpPr>
          <p:nvPr/>
        </p:nvSpPr>
        <p:spPr bwMode="auto">
          <a:xfrm>
            <a:off x="8008865" y="6661368"/>
            <a:ext cx="415178" cy="153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1">
            <a:prstTxWarp prst="textNoShape">
              <a:avLst/>
            </a:prstTxWarp>
            <a:spAutoFit/>
          </a:bodyPr>
          <a:lstStyle/>
          <a:p>
            <a:pPr algn="ctr" eaLnBrk="0" hangingPunct="0">
              <a:defRPr/>
            </a:pPr>
            <a:r>
              <a:rPr lang="en-US" sz="1000" dirty="0" smtClean="0">
                <a:solidFill>
                  <a:srgbClr val="007CB7"/>
                </a:solidFill>
                <a:latin typeface="Calibri" pitchFamily="34" charset="0"/>
                <a:cs typeface="Calibri" pitchFamily="34" charset="0"/>
              </a:rPr>
              <a:t>© DTCC</a:t>
            </a:r>
            <a:endParaRPr lang="en-US" sz="1000" dirty="0">
              <a:solidFill>
                <a:srgbClr val="007CB7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1" name="Text Placeholder 10"/>
          <p:cNvSpPr txBox="1">
            <a:spLocks/>
          </p:cNvSpPr>
          <p:nvPr/>
        </p:nvSpPr>
        <p:spPr>
          <a:xfrm>
            <a:off x="170444" y="6661367"/>
            <a:ext cx="1142941" cy="153888"/>
          </a:xfrm>
          <a:prstGeom prst="rect">
            <a:avLst/>
          </a:prstGeom>
        </p:spPr>
        <p:txBody>
          <a:bodyPr wrap="none" lIns="0" tIns="0" rIns="0" bIns="0" anchor="ctr" anchorCtr="1">
            <a:spAutoFit/>
          </a:bodyPr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 kumimoji="0" lang="en-US" sz="1000" b="1" i="0" u="none" strike="noStrike" kern="1200" cap="none" spc="0" normalizeH="0" baseline="0" noProof="0" smtClean="0">
                <a:ln>
                  <a:noFill/>
                </a:ln>
                <a:solidFill>
                  <a:srgbClr val="4C4C4C"/>
                </a:solidFill>
                <a:effectLst/>
                <a:uLnTx/>
                <a:uFillTx/>
                <a:latin typeface="Arial" charset="0"/>
                <a:ea typeface="ヒラギノ角ゴ Pro W3" pitchFamily="1" charset="-128"/>
                <a:cs typeface="Arial"/>
              </a:defRPr>
            </a:lvl1pPr>
            <a:lvl2pPr marL="742950" indent="-28575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1800" b="0" i="0" kern="1200">
                <a:solidFill>
                  <a:schemeClr val="tx1"/>
                </a:solidFill>
                <a:latin typeface="Arial"/>
                <a:ea typeface="ヒラギノ角ゴ Pro W3" charset="-128"/>
                <a:cs typeface="Arial"/>
              </a:defRPr>
            </a:lvl2pPr>
            <a:lvl3pPr marL="1143000" indent="-22860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b="0" i="0" kern="1200">
                <a:solidFill>
                  <a:schemeClr val="tx1"/>
                </a:solidFill>
                <a:latin typeface="Arial Narrow"/>
                <a:ea typeface="ヒラギノ角ゴ Pro W3" charset="-128"/>
                <a:cs typeface="Arial Narrow"/>
              </a:defRPr>
            </a:lvl3pPr>
            <a:lvl4pPr marL="1600200" indent="-22860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b="1" i="0" kern="1200">
                <a:solidFill>
                  <a:schemeClr val="accent4"/>
                </a:solidFill>
                <a:latin typeface="Arial Narrow Bold"/>
                <a:ea typeface="ヒラギノ角ゴ Pro W3" charset="-128"/>
                <a:cs typeface="Arial Narrow Bold"/>
              </a:defRPr>
            </a:lvl4pPr>
            <a:lvl5pPr marL="1828800" indent="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1000" b="0" i="0" kern="1200">
                <a:solidFill>
                  <a:schemeClr val="tx1"/>
                </a:solidFill>
                <a:latin typeface="Arial Narrow"/>
                <a:ea typeface="ヒラギノ角ゴ Pro W3" charset="-128"/>
                <a:cs typeface="Arial Narrow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b="0" dirty="0">
                <a:solidFill>
                  <a:srgbClr val="0070C0"/>
                </a:solidFill>
                <a:latin typeface="Calibri" pitchFamily="34" charset="0"/>
                <a:cs typeface="Calibri" pitchFamily="34" charset="0"/>
              </a:rPr>
              <a:t>DTCC Restricted (Red)</a:t>
            </a:r>
          </a:p>
        </p:txBody>
      </p:sp>
      <p:sp>
        <p:nvSpPr>
          <p:cNvPr id="13" name="Text Placeholder 10"/>
          <p:cNvSpPr txBox="1">
            <a:spLocks/>
          </p:cNvSpPr>
          <p:nvPr/>
        </p:nvSpPr>
        <p:spPr>
          <a:xfrm>
            <a:off x="1846895" y="6661367"/>
            <a:ext cx="5450210" cy="153888"/>
          </a:xfrm>
          <a:prstGeom prst="rect">
            <a:avLst/>
          </a:prstGeom>
        </p:spPr>
        <p:txBody>
          <a:bodyPr wrap="none" lIns="0" tIns="0" rIns="0" bIns="0" anchor="ctr" anchorCtr="1">
            <a:spAutoFit/>
          </a:bodyPr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 kumimoji="0" lang="en-US" sz="1000" b="1" i="0" u="none" strike="noStrike" kern="1200" cap="none" spc="0" normalizeH="0" baseline="0" noProof="0" smtClean="0">
                <a:ln>
                  <a:noFill/>
                </a:ln>
                <a:solidFill>
                  <a:srgbClr val="4C4C4C"/>
                </a:solidFill>
                <a:effectLst/>
                <a:uLnTx/>
                <a:uFillTx/>
                <a:latin typeface="Arial" charset="0"/>
                <a:ea typeface="ヒラギノ角ゴ Pro W3" pitchFamily="1" charset="-128"/>
                <a:cs typeface="Arial"/>
              </a:defRPr>
            </a:lvl1pPr>
            <a:lvl2pPr marL="742950" indent="-28575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1800" b="0" i="0" kern="1200">
                <a:solidFill>
                  <a:schemeClr val="tx1"/>
                </a:solidFill>
                <a:latin typeface="Arial"/>
                <a:ea typeface="ヒラギノ角ゴ Pro W3" charset="-128"/>
                <a:cs typeface="Arial"/>
              </a:defRPr>
            </a:lvl2pPr>
            <a:lvl3pPr marL="1143000" indent="-22860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b="0" i="0" kern="1200">
                <a:solidFill>
                  <a:schemeClr val="tx1"/>
                </a:solidFill>
                <a:latin typeface="Arial Narrow"/>
                <a:ea typeface="ヒラギノ角ゴ Pro W3" charset="-128"/>
                <a:cs typeface="Arial Narrow"/>
              </a:defRPr>
            </a:lvl3pPr>
            <a:lvl4pPr marL="1600200" indent="-22860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b="1" i="0" kern="1200">
                <a:solidFill>
                  <a:schemeClr val="accent4"/>
                </a:solidFill>
                <a:latin typeface="Arial Narrow Bold"/>
                <a:ea typeface="ヒラギノ角ゴ Pro W3" charset="-128"/>
                <a:cs typeface="Arial Narrow Bold"/>
              </a:defRPr>
            </a:lvl4pPr>
            <a:lvl5pPr marL="1828800" indent="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1000" b="0" i="0" kern="1200">
                <a:solidFill>
                  <a:schemeClr val="tx1"/>
                </a:solidFill>
                <a:latin typeface="Arial Narrow"/>
                <a:ea typeface="ヒラギノ角ゴ Pro W3" charset="-128"/>
                <a:cs typeface="Arial Narrow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b="0" dirty="0">
                <a:solidFill>
                  <a:srgbClr val="0070C0"/>
                </a:solidFill>
                <a:latin typeface="Calibri" pitchFamily="34" charset="0"/>
                <a:cs typeface="Calibri" pitchFamily="34" charset="0"/>
              </a:rPr>
              <a:t>Confidential Treatment Requested by DTCC/DTC/NSCC/FICC Pursuant to the Freedom of Information Act</a:t>
            </a:r>
          </a:p>
        </p:txBody>
      </p:sp>
    </p:spTree>
    <p:extLst>
      <p:ext uri="{BB962C8B-B14F-4D97-AF65-F5344CB8AC3E}">
        <p14:creationId xmlns:p14="http://schemas.microsoft.com/office/powerpoint/2010/main" val="3320205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40" r:id="rId1"/>
    <p:sldLayoutId id="2147483942" r:id="rId2"/>
    <p:sldLayoutId id="2147483943" r:id="rId3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457200" rtl="0" fontAlgn="base">
        <a:spcBef>
          <a:spcPct val="0"/>
        </a:spcBef>
        <a:spcAft>
          <a:spcPct val="0"/>
        </a:spcAft>
        <a:defRPr sz="3600" b="0" i="0" kern="1200">
          <a:solidFill>
            <a:schemeClr val="accent6"/>
          </a:solidFill>
          <a:latin typeface="Calibri" pitchFamily="34" charset="0"/>
          <a:ea typeface="ヒラギノ角ゴ Pro W3" charset="-128"/>
          <a:cs typeface="Calibri" pitchFamily="34" charset="0"/>
        </a:defRPr>
      </a:lvl1pPr>
      <a:lvl2pPr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2pPr>
      <a:lvl3pPr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3pPr>
      <a:lvl4pPr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4pPr>
      <a:lvl5pPr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5pPr>
      <a:lvl6pPr marL="457200"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6pPr>
      <a:lvl7pPr marL="914400"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7pPr>
      <a:lvl8pPr marL="1371600"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8pPr>
      <a:lvl9pPr marL="1828800"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9pPr>
    </p:titleStyle>
    <p:bodyStyle>
      <a:lvl1pPr marL="342900" indent="-342900" algn="l" defTabSz="457200" rtl="0" fontAlgn="base">
        <a:spcBef>
          <a:spcPct val="20000"/>
        </a:spcBef>
        <a:spcAft>
          <a:spcPct val="0"/>
        </a:spcAft>
        <a:buFont typeface="Arial" charset="0"/>
        <a:buChar char="•"/>
        <a:defRPr sz="2000" b="0" i="0" kern="1200">
          <a:solidFill>
            <a:schemeClr val="tx1"/>
          </a:solidFill>
          <a:latin typeface="Calibri" pitchFamily="34" charset="0"/>
          <a:ea typeface="ヒラギノ角ゴ Pro W3" charset="-128"/>
          <a:cs typeface="Calibri" pitchFamily="34" charset="0"/>
        </a:defRPr>
      </a:lvl1pPr>
      <a:lvl2pPr marL="742950" indent="-285750" algn="l" defTabSz="457200" rtl="0" fontAlgn="base">
        <a:spcBef>
          <a:spcPct val="20000"/>
        </a:spcBef>
        <a:spcAft>
          <a:spcPct val="0"/>
        </a:spcAft>
        <a:buFont typeface="Arial" charset="0"/>
        <a:buChar char="–"/>
        <a:defRPr sz="1800" b="0" i="0" kern="1200">
          <a:solidFill>
            <a:schemeClr val="tx1"/>
          </a:solidFill>
          <a:latin typeface="Calibri" pitchFamily="34" charset="0"/>
          <a:ea typeface="ヒラギノ角ゴ Pro W3" charset="-128"/>
          <a:cs typeface="Calibri" pitchFamily="34" charset="0"/>
        </a:defRPr>
      </a:lvl2pPr>
      <a:lvl3pPr marL="11430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•"/>
        <a:defRPr sz="2400" b="0" i="0" kern="1200">
          <a:solidFill>
            <a:schemeClr val="tx1"/>
          </a:solidFill>
          <a:latin typeface="Arial Narrow"/>
          <a:ea typeface="ヒラギノ角ゴ Pro W3" charset="-128"/>
          <a:cs typeface="Arial Narrow"/>
        </a:defRPr>
      </a:lvl3pPr>
      <a:lvl4pPr marL="16002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–"/>
        <a:defRPr sz="2000" b="1" i="0" kern="1200">
          <a:solidFill>
            <a:schemeClr val="accent4"/>
          </a:solidFill>
          <a:latin typeface="Arial Narrow Bold"/>
          <a:ea typeface="ヒラギノ角ゴ Pro W3" charset="-128"/>
          <a:cs typeface="Arial Narrow Bold"/>
        </a:defRPr>
      </a:lvl4pPr>
      <a:lvl5pPr marL="20574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»"/>
        <a:defRPr sz="2000" b="0" i="0" kern="1200">
          <a:solidFill>
            <a:schemeClr val="tx1"/>
          </a:solidFill>
          <a:latin typeface="Arial Narrow"/>
          <a:ea typeface="ヒラギノ角ゴ Pro W3" charset="-128"/>
          <a:cs typeface="Arial Narrow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lide_BKGRND_Corp1.jp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291" y="0"/>
            <a:ext cx="9139418" cy="6858000"/>
          </a:xfrm>
          <a:prstGeom prst="rect">
            <a:avLst/>
          </a:prstGeom>
        </p:spPr>
      </p:pic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6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</a:t>
            </a:r>
            <a:r>
              <a:rPr lang="en-US" dirty="0" smtClean="0"/>
              <a:t>level</a:t>
            </a:r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914400"/>
          </a:xfrm>
          <a:prstGeom prst="rect">
            <a:avLst/>
          </a:prstGeom>
          <a:solidFill>
            <a:srgbClr val="FFFFFF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cxnSp>
        <p:nvCxnSpPr>
          <p:cNvPr id="10" name="Straight Connector 9"/>
          <p:cNvCxnSpPr/>
          <p:nvPr/>
        </p:nvCxnSpPr>
        <p:spPr>
          <a:xfrm>
            <a:off x="0" y="919166"/>
            <a:ext cx="9144000" cy="1587"/>
          </a:xfrm>
          <a:prstGeom prst="line">
            <a:avLst/>
          </a:prstGeom>
          <a:ln w="381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33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141288"/>
            <a:ext cx="7945438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38963" y="6427794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 b="1">
                <a:solidFill>
                  <a:srgbClr val="3798D2"/>
                </a:solidFill>
                <a:latin typeface="Times"/>
                <a:ea typeface="Times" charset="0"/>
                <a:cs typeface="Times"/>
              </a:defRPr>
            </a:lvl1pPr>
          </a:lstStyle>
          <a:p>
            <a:fld id="{32B77A99-F7CF-5846-AD73-A439EF31F06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ext Box 7"/>
          <p:cNvSpPr txBox="1">
            <a:spLocks noChangeArrowheads="1"/>
          </p:cNvSpPr>
          <p:nvPr/>
        </p:nvSpPr>
        <p:spPr bwMode="auto">
          <a:xfrm>
            <a:off x="8052149" y="6499081"/>
            <a:ext cx="562975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pPr eaLnBrk="0" hangingPunct="0">
              <a:defRPr/>
            </a:pPr>
            <a:r>
              <a:rPr lang="en-US" sz="800" dirty="0" smtClean="0">
                <a:solidFill>
                  <a:srgbClr val="8064A2"/>
                </a:solidFill>
                <a:latin typeface="Times"/>
                <a:cs typeface="Times"/>
              </a:rPr>
              <a:t>© DTCC</a:t>
            </a:r>
            <a:endParaRPr lang="en-US" sz="800" dirty="0">
              <a:solidFill>
                <a:srgbClr val="8064A2"/>
              </a:solidFill>
              <a:latin typeface="Times"/>
              <a:cs typeface="Times"/>
            </a:endParaRPr>
          </a:p>
        </p:txBody>
      </p:sp>
    </p:spTree>
    <p:extLst>
      <p:ext uri="{BB962C8B-B14F-4D97-AF65-F5344CB8AC3E}">
        <p14:creationId xmlns:p14="http://schemas.microsoft.com/office/powerpoint/2010/main" val="24872291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45" r:id="rId1"/>
    <p:sldLayoutId id="2147483946" r:id="rId2"/>
    <p:sldLayoutId id="2147483947" r:id="rId3"/>
    <p:sldLayoutId id="2147483948" r:id="rId4"/>
    <p:sldLayoutId id="2147483949" r:id="rId5"/>
    <p:sldLayoutId id="2147483950" r:id="rId6"/>
    <p:sldLayoutId id="2147483951" r:id="rId7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457200" rtl="0" fontAlgn="base">
        <a:spcBef>
          <a:spcPct val="0"/>
        </a:spcBef>
        <a:spcAft>
          <a:spcPct val="0"/>
        </a:spcAft>
        <a:defRPr sz="3600" b="0" i="0" kern="1200">
          <a:solidFill>
            <a:schemeClr val="accent6"/>
          </a:solidFill>
          <a:latin typeface="Arial Bold"/>
          <a:ea typeface="ヒラギノ角ゴ Pro W3" charset="-128"/>
          <a:cs typeface="Arial Bold"/>
        </a:defRPr>
      </a:lvl1pPr>
      <a:lvl2pPr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2pPr>
      <a:lvl3pPr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3pPr>
      <a:lvl4pPr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4pPr>
      <a:lvl5pPr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5pPr>
      <a:lvl6pPr marL="457200"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6pPr>
      <a:lvl7pPr marL="914400"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7pPr>
      <a:lvl8pPr marL="1371600"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8pPr>
      <a:lvl9pPr marL="1828800"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9pPr>
    </p:titleStyle>
    <p:bodyStyle>
      <a:lvl1pPr marL="342900" indent="-342900" algn="l" defTabSz="457200" rtl="0" fontAlgn="base">
        <a:spcBef>
          <a:spcPct val="20000"/>
        </a:spcBef>
        <a:spcAft>
          <a:spcPct val="0"/>
        </a:spcAft>
        <a:buFont typeface="Arial" charset="0"/>
        <a:buChar char="•"/>
        <a:defRPr sz="2000" b="0" i="0" kern="1200">
          <a:solidFill>
            <a:schemeClr val="tx1"/>
          </a:solidFill>
          <a:latin typeface="Arial"/>
          <a:ea typeface="ヒラギノ角ゴ Pro W3" charset="-128"/>
          <a:cs typeface="Arial"/>
        </a:defRPr>
      </a:lvl1pPr>
      <a:lvl2pPr marL="742950" indent="-285750" algn="l" defTabSz="457200" rtl="0" fontAlgn="base">
        <a:spcBef>
          <a:spcPct val="20000"/>
        </a:spcBef>
        <a:spcAft>
          <a:spcPct val="0"/>
        </a:spcAft>
        <a:buFont typeface="Arial" charset="0"/>
        <a:buChar char="–"/>
        <a:defRPr sz="1800" b="0" i="0" kern="1200">
          <a:solidFill>
            <a:schemeClr val="tx1"/>
          </a:solidFill>
          <a:latin typeface="Arial"/>
          <a:ea typeface="ヒラギノ角ゴ Pro W3" charset="-128"/>
          <a:cs typeface="Arial"/>
        </a:defRPr>
      </a:lvl2pPr>
      <a:lvl3pPr marL="11430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•"/>
        <a:defRPr sz="2400" b="0" i="0" kern="1200">
          <a:solidFill>
            <a:schemeClr val="tx1"/>
          </a:solidFill>
          <a:latin typeface="Arial Narrow"/>
          <a:ea typeface="ヒラギノ角ゴ Pro W3" charset="-128"/>
          <a:cs typeface="Arial Narrow"/>
        </a:defRPr>
      </a:lvl3pPr>
      <a:lvl4pPr marL="16002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–"/>
        <a:defRPr sz="2000" b="1" i="0" kern="1200">
          <a:solidFill>
            <a:schemeClr val="accent4"/>
          </a:solidFill>
          <a:latin typeface="Arial Narrow Bold"/>
          <a:ea typeface="ヒラギノ角ゴ Pro W3" charset="-128"/>
          <a:cs typeface="Arial Narrow Bold"/>
        </a:defRPr>
      </a:lvl4pPr>
      <a:lvl5pPr marL="20574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»"/>
        <a:defRPr sz="2000" b="0" i="0" kern="1200">
          <a:solidFill>
            <a:schemeClr val="tx1"/>
          </a:solidFill>
          <a:latin typeface="Arial Narrow"/>
          <a:ea typeface="ヒラギノ角ゴ Pro W3" charset="-128"/>
          <a:cs typeface="Arial Narrow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9144000" cy="914400"/>
          </a:xfrm>
          <a:prstGeom prst="rect">
            <a:avLst/>
          </a:prstGeom>
          <a:solidFill>
            <a:srgbClr val="FFFFFF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pic>
        <p:nvPicPr>
          <p:cNvPr id="15" name="Picture 14" descr="slide_BKGRND_Corp1.jpg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266" y="9144"/>
            <a:ext cx="9139418" cy="6858000"/>
          </a:xfrm>
          <a:prstGeom prst="rect">
            <a:avLst/>
          </a:prstGeom>
        </p:spPr>
      </p:pic>
      <p:sp>
        <p:nvSpPr>
          <p:cNvPr id="16" name="Rectangle 15"/>
          <p:cNvSpPr/>
          <p:nvPr userDrawn="1"/>
        </p:nvSpPr>
        <p:spPr>
          <a:xfrm>
            <a:off x="6853" y="9144"/>
            <a:ext cx="9144000" cy="914400"/>
          </a:xfrm>
          <a:prstGeom prst="rect">
            <a:avLst/>
          </a:prstGeom>
          <a:solidFill>
            <a:srgbClr val="FFFFFF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</a:t>
            </a:r>
            <a:r>
              <a:rPr lang="en-US" dirty="0" smtClean="0"/>
              <a:t>level</a:t>
            </a:r>
            <a:endParaRPr lang="en-US" dirty="0"/>
          </a:p>
        </p:txBody>
      </p:sp>
      <p:cxnSp>
        <p:nvCxnSpPr>
          <p:cNvPr id="10" name="Straight Connector 9"/>
          <p:cNvCxnSpPr/>
          <p:nvPr/>
        </p:nvCxnSpPr>
        <p:spPr>
          <a:xfrm>
            <a:off x="0" y="919163"/>
            <a:ext cx="9144000" cy="1587"/>
          </a:xfrm>
          <a:prstGeom prst="line">
            <a:avLst/>
          </a:prstGeom>
          <a:ln w="38100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33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141288"/>
            <a:ext cx="7945438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14" name="Text Box 7"/>
          <p:cNvSpPr txBox="1">
            <a:spLocks noChangeArrowheads="1"/>
          </p:cNvSpPr>
          <p:nvPr/>
        </p:nvSpPr>
        <p:spPr bwMode="auto">
          <a:xfrm>
            <a:off x="8008865" y="6661368"/>
            <a:ext cx="415178" cy="153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1">
            <a:prstTxWarp prst="textNoShape">
              <a:avLst/>
            </a:prstTxWarp>
            <a:spAutoFit/>
          </a:bodyPr>
          <a:lstStyle/>
          <a:p>
            <a:pPr algn="ctr" eaLnBrk="0" hangingPunct="0">
              <a:defRPr/>
            </a:pPr>
            <a:r>
              <a:rPr lang="en-US" sz="1000" dirty="0" smtClean="0">
                <a:solidFill>
                  <a:srgbClr val="007CB7"/>
                </a:solidFill>
                <a:latin typeface="Calibri" pitchFamily="34" charset="0"/>
                <a:cs typeface="Calibri" pitchFamily="34" charset="0"/>
              </a:rPr>
              <a:t>© DTCC</a:t>
            </a:r>
            <a:endParaRPr lang="en-US" sz="1000" dirty="0">
              <a:solidFill>
                <a:srgbClr val="007CB7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1" name="Text Placeholder 10"/>
          <p:cNvSpPr txBox="1">
            <a:spLocks/>
          </p:cNvSpPr>
          <p:nvPr/>
        </p:nvSpPr>
        <p:spPr>
          <a:xfrm>
            <a:off x="170444" y="6661367"/>
            <a:ext cx="1142941" cy="153888"/>
          </a:xfrm>
          <a:prstGeom prst="rect">
            <a:avLst/>
          </a:prstGeom>
        </p:spPr>
        <p:txBody>
          <a:bodyPr wrap="none" lIns="0" tIns="0" rIns="0" bIns="0" anchor="ctr" anchorCtr="1">
            <a:spAutoFit/>
          </a:bodyPr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 kumimoji="0" lang="en-US" sz="1000" b="1" i="0" u="none" strike="noStrike" kern="1200" cap="none" spc="0" normalizeH="0" baseline="0" noProof="0" smtClean="0">
                <a:ln>
                  <a:noFill/>
                </a:ln>
                <a:solidFill>
                  <a:srgbClr val="4C4C4C"/>
                </a:solidFill>
                <a:effectLst/>
                <a:uLnTx/>
                <a:uFillTx/>
                <a:latin typeface="Arial" charset="0"/>
                <a:ea typeface="ヒラギノ角ゴ Pro W3" pitchFamily="1" charset="-128"/>
                <a:cs typeface="Arial"/>
              </a:defRPr>
            </a:lvl1pPr>
            <a:lvl2pPr marL="742950" indent="-28575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1800" b="0" i="0" kern="1200">
                <a:solidFill>
                  <a:schemeClr val="tx1"/>
                </a:solidFill>
                <a:latin typeface="Arial"/>
                <a:ea typeface="ヒラギノ角ゴ Pro W3" charset="-128"/>
                <a:cs typeface="Arial"/>
              </a:defRPr>
            </a:lvl2pPr>
            <a:lvl3pPr marL="1143000" indent="-22860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b="0" i="0" kern="1200">
                <a:solidFill>
                  <a:schemeClr val="tx1"/>
                </a:solidFill>
                <a:latin typeface="Arial Narrow"/>
                <a:ea typeface="ヒラギノ角ゴ Pro W3" charset="-128"/>
                <a:cs typeface="Arial Narrow"/>
              </a:defRPr>
            </a:lvl3pPr>
            <a:lvl4pPr marL="1600200" indent="-22860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b="1" i="0" kern="1200">
                <a:solidFill>
                  <a:schemeClr val="accent4"/>
                </a:solidFill>
                <a:latin typeface="Arial Narrow Bold"/>
                <a:ea typeface="ヒラギノ角ゴ Pro W3" charset="-128"/>
                <a:cs typeface="Arial Narrow Bold"/>
              </a:defRPr>
            </a:lvl4pPr>
            <a:lvl5pPr marL="1828800" indent="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1000" b="0" i="0" kern="1200">
                <a:solidFill>
                  <a:schemeClr val="tx1"/>
                </a:solidFill>
                <a:latin typeface="Arial Narrow"/>
                <a:ea typeface="ヒラギノ角ゴ Pro W3" charset="-128"/>
                <a:cs typeface="Arial Narrow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b="0" dirty="0">
                <a:solidFill>
                  <a:srgbClr val="0070C0"/>
                </a:solidFill>
                <a:latin typeface="Calibri" pitchFamily="34" charset="0"/>
                <a:cs typeface="Calibri" pitchFamily="34" charset="0"/>
              </a:rPr>
              <a:t>DTCC Restricted (Red)</a:t>
            </a:r>
          </a:p>
        </p:txBody>
      </p:sp>
      <p:sp>
        <p:nvSpPr>
          <p:cNvPr id="13" name="Text Placeholder 10"/>
          <p:cNvSpPr txBox="1">
            <a:spLocks/>
          </p:cNvSpPr>
          <p:nvPr/>
        </p:nvSpPr>
        <p:spPr>
          <a:xfrm>
            <a:off x="1846895" y="6661367"/>
            <a:ext cx="5450210" cy="153888"/>
          </a:xfrm>
          <a:prstGeom prst="rect">
            <a:avLst/>
          </a:prstGeom>
        </p:spPr>
        <p:txBody>
          <a:bodyPr wrap="none" lIns="0" tIns="0" rIns="0" bIns="0" anchor="ctr" anchorCtr="1">
            <a:spAutoFit/>
          </a:bodyPr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 kumimoji="0" lang="en-US" sz="1000" b="1" i="0" u="none" strike="noStrike" kern="1200" cap="none" spc="0" normalizeH="0" baseline="0" noProof="0" smtClean="0">
                <a:ln>
                  <a:noFill/>
                </a:ln>
                <a:solidFill>
                  <a:srgbClr val="4C4C4C"/>
                </a:solidFill>
                <a:effectLst/>
                <a:uLnTx/>
                <a:uFillTx/>
                <a:latin typeface="Arial" charset="0"/>
                <a:ea typeface="ヒラギノ角ゴ Pro W3" pitchFamily="1" charset="-128"/>
                <a:cs typeface="Arial"/>
              </a:defRPr>
            </a:lvl1pPr>
            <a:lvl2pPr marL="742950" indent="-28575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1800" b="0" i="0" kern="1200">
                <a:solidFill>
                  <a:schemeClr val="tx1"/>
                </a:solidFill>
                <a:latin typeface="Arial"/>
                <a:ea typeface="ヒラギノ角ゴ Pro W3" charset="-128"/>
                <a:cs typeface="Arial"/>
              </a:defRPr>
            </a:lvl2pPr>
            <a:lvl3pPr marL="1143000" indent="-22860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b="0" i="0" kern="1200">
                <a:solidFill>
                  <a:schemeClr val="tx1"/>
                </a:solidFill>
                <a:latin typeface="Arial Narrow"/>
                <a:ea typeface="ヒラギノ角ゴ Pro W3" charset="-128"/>
                <a:cs typeface="Arial Narrow"/>
              </a:defRPr>
            </a:lvl3pPr>
            <a:lvl4pPr marL="1600200" indent="-22860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b="1" i="0" kern="1200">
                <a:solidFill>
                  <a:schemeClr val="accent4"/>
                </a:solidFill>
                <a:latin typeface="Arial Narrow Bold"/>
                <a:ea typeface="ヒラギノ角ゴ Pro W3" charset="-128"/>
                <a:cs typeface="Arial Narrow Bold"/>
              </a:defRPr>
            </a:lvl4pPr>
            <a:lvl5pPr marL="1828800" indent="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1000" b="0" i="0" kern="1200">
                <a:solidFill>
                  <a:schemeClr val="tx1"/>
                </a:solidFill>
                <a:latin typeface="Arial Narrow"/>
                <a:ea typeface="ヒラギノ角ゴ Pro W3" charset="-128"/>
                <a:cs typeface="Arial Narrow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b="0" dirty="0">
                <a:solidFill>
                  <a:srgbClr val="0070C0"/>
                </a:solidFill>
                <a:latin typeface="Calibri" pitchFamily="34" charset="0"/>
                <a:cs typeface="Calibri" pitchFamily="34" charset="0"/>
              </a:rPr>
              <a:t>Confidential Treatment Requested by DTCC/DTC/NSCC/FICC Pursuant to the Freedom of Information Act</a:t>
            </a:r>
          </a:p>
        </p:txBody>
      </p:sp>
    </p:spTree>
    <p:extLst>
      <p:ext uri="{BB962C8B-B14F-4D97-AF65-F5344CB8AC3E}">
        <p14:creationId xmlns:p14="http://schemas.microsoft.com/office/powerpoint/2010/main" val="13458636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53" r:id="rId1"/>
    <p:sldLayoutId id="2147483955" r:id="rId2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457200" rtl="0" fontAlgn="base">
        <a:spcBef>
          <a:spcPct val="0"/>
        </a:spcBef>
        <a:spcAft>
          <a:spcPct val="0"/>
        </a:spcAft>
        <a:defRPr sz="3600" b="0" i="0" kern="1200">
          <a:solidFill>
            <a:schemeClr val="accent6"/>
          </a:solidFill>
          <a:latin typeface="Calibri" pitchFamily="34" charset="0"/>
          <a:ea typeface="ヒラギノ角ゴ Pro W3" charset="-128"/>
          <a:cs typeface="Calibri" pitchFamily="34" charset="0"/>
        </a:defRPr>
      </a:lvl1pPr>
      <a:lvl2pPr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2pPr>
      <a:lvl3pPr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3pPr>
      <a:lvl4pPr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4pPr>
      <a:lvl5pPr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5pPr>
      <a:lvl6pPr marL="457200"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6pPr>
      <a:lvl7pPr marL="914400"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7pPr>
      <a:lvl8pPr marL="1371600"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8pPr>
      <a:lvl9pPr marL="1828800"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9pPr>
    </p:titleStyle>
    <p:bodyStyle>
      <a:lvl1pPr marL="342900" indent="-342900" algn="l" defTabSz="457200" rtl="0" fontAlgn="base">
        <a:spcBef>
          <a:spcPct val="20000"/>
        </a:spcBef>
        <a:spcAft>
          <a:spcPct val="0"/>
        </a:spcAft>
        <a:buFont typeface="Arial" charset="0"/>
        <a:buChar char="•"/>
        <a:defRPr sz="2000" b="0" i="0" kern="1200">
          <a:solidFill>
            <a:schemeClr val="tx1"/>
          </a:solidFill>
          <a:latin typeface="Calibri" pitchFamily="34" charset="0"/>
          <a:ea typeface="ヒラギノ角ゴ Pro W3" charset="-128"/>
          <a:cs typeface="Calibri" pitchFamily="34" charset="0"/>
        </a:defRPr>
      </a:lvl1pPr>
      <a:lvl2pPr marL="742950" indent="-285750" algn="l" defTabSz="457200" rtl="0" fontAlgn="base">
        <a:spcBef>
          <a:spcPct val="20000"/>
        </a:spcBef>
        <a:spcAft>
          <a:spcPct val="0"/>
        </a:spcAft>
        <a:buFont typeface="Arial" charset="0"/>
        <a:buChar char="–"/>
        <a:defRPr sz="1800" b="0" i="0" kern="1200">
          <a:solidFill>
            <a:schemeClr val="tx1"/>
          </a:solidFill>
          <a:latin typeface="Calibri" pitchFamily="34" charset="0"/>
          <a:ea typeface="ヒラギノ角ゴ Pro W3" charset="-128"/>
          <a:cs typeface="Calibri" pitchFamily="34" charset="0"/>
        </a:defRPr>
      </a:lvl2pPr>
      <a:lvl3pPr marL="11430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•"/>
        <a:defRPr sz="2400" b="0" i="0" kern="1200">
          <a:solidFill>
            <a:schemeClr val="tx1"/>
          </a:solidFill>
          <a:latin typeface="Arial Narrow"/>
          <a:ea typeface="ヒラギノ角ゴ Pro W3" charset="-128"/>
          <a:cs typeface="Arial Narrow"/>
        </a:defRPr>
      </a:lvl3pPr>
      <a:lvl4pPr marL="16002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–"/>
        <a:defRPr sz="2000" b="1" i="0" kern="1200">
          <a:solidFill>
            <a:schemeClr val="accent4"/>
          </a:solidFill>
          <a:latin typeface="Arial Narrow Bold"/>
          <a:ea typeface="ヒラギノ角ゴ Pro W3" charset="-128"/>
          <a:cs typeface="Arial Narrow Bold"/>
        </a:defRPr>
      </a:lvl4pPr>
      <a:lvl5pPr marL="20574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»"/>
        <a:defRPr sz="2000" b="0" i="0" kern="1200">
          <a:solidFill>
            <a:schemeClr val="tx1"/>
          </a:solidFill>
          <a:latin typeface="Arial Narrow"/>
          <a:ea typeface="ヒラギノ角ゴ Pro W3" charset="-128"/>
          <a:cs typeface="Arial Narrow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9144000" cy="914400"/>
          </a:xfrm>
          <a:prstGeom prst="rect">
            <a:avLst/>
          </a:prstGeom>
          <a:solidFill>
            <a:srgbClr val="FFFFFF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pic>
        <p:nvPicPr>
          <p:cNvPr id="15" name="Picture 14" descr="slide_BKGRND_Corp1.jpg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266" y="9144"/>
            <a:ext cx="9139418" cy="6858000"/>
          </a:xfrm>
          <a:prstGeom prst="rect">
            <a:avLst/>
          </a:prstGeom>
        </p:spPr>
      </p:pic>
      <p:sp>
        <p:nvSpPr>
          <p:cNvPr id="16" name="Rectangle 15"/>
          <p:cNvSpPr/>
          <p:nvPr userDrawn="1"/>
        </p:nvSpPr>
        <p:spPr>
          <a:xfrm>
            <a:off x="6853" y="9144"/>
            <a:ext cx="9144000" cy="914400"/>
          </a:xfrm>
          <a:prstGeom prst="rect">
            <a:avLst/>
          </a:prstGeom>
          <a:solidFill>
            <a:srgbClr val="FFFFFF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</a:t>
            </a:r>
            <a:r>
              <a:rPr lang="en-US" dirty="0" smtClean="0"/>
              <a:t>level</a:t>
            </a:r>
            <a:endParaRPr lang="en-US" dirty="0"/>
          </a:p>
        </p:txBody>
      </p:sp>
      <p:cxnSp>
        <p:nvCxnSpPr>
          <p:cNvPr id="10" name="Straight Connector 9"/>
          <p:cNvCxnSpPr/>
          <p:nvPr/>
        </p:nvCxnSpPr>
        <p:spPr>
          <a:xfrm>
            <a:off x="0" y="919163"/>
            <a:ext cx="9144000" cy="1587"/>
          </a:xfrm>
          <a:prstGeom prst="line">
            <a:avLst/>
          </a:prstGeom>
          <a:ln w="38100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33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141288"/>
            <a:ext cx="7945438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14" name="Text Box 7"/>
          <p:cNvSpPr txBox="1">
            <a:spLocks noChangeArrowheads="1"/>
          </p:cNvSpPr>
          <p:nvPr/>
        </p:nvSpPr>
        <p:spPr bwMode="auto">
          <a:xfrm>
            <a:off x="8008865" y="6661368"/>
            <a:ext cx="415178" cy="153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1">
            <a:prstTxWarp prst="textNoShape">
              <a:avLst/>
            </a:prstTxWarp>
            <a:spAutoFit/>
          </a:bodyPr>
          <a:lstStyle/>
          <a:p>
            <a:pPr algn="ctr" eaLnBrk="0" hangingPunct="0">
              <a:defRPr/>
            </a:pPr>
            <a:r>
              <a:rPr lang="en-US" sz="1000" dirty="0">
                <a:solidFill>
                  <a:srgbClr val="007CB7"/>
                </a:solidFill>
                <a:latin typeface="Calibri"/>
                <a:ea typeface="+mn-ea"/>
                <a:cs typeface="Calibri" pitchFamily="34" charset="0"/>
              </a:rPr>
              <a:t>© DTCC</a:t>
            </a:r>
          </a:p>
        </p:txBody>
      </p:sp>
      <p:sp>
        <p:nvSpPr>
          <p:cNvPr id="11" name="Text Placeholder 10"/>
          <p:cNvSpPr txBox="1">
            <a:spLocks/>
          </p:cNvSpPr>
          <p:nvPr/>
        </p:nvSpPr>
        <p:spPr>
          <a:xfrm>
            <a:off x="170444" y="6661367"/>
            <a:ext cx="1142941" cy="153888"/>
          </a:xfrm>
          <a:prstGeom prst="rect">
            <a:avLst/>
          </a:prstGeom>
        </p:spPr>
        <p:txBody>
          <a:bodyPr wrap="none" lIns="0" tIns="0" rIns="0" bIns="0" anchor="ctr" anchorCtr="1">
            <a:spAutoFit/>
          </a:bodyPr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 kumimoji="0" lang="en-US" sz="1000" b="1" i="0" u="none" strike="noStrike" kern="1200" cap="none" spc="0" normalizeH="0" baseline="0" noProof="0" smtClean="0">
                <a:ln>
                  <a:noFill/>
                </a:ln>
                <a:solidFill>
                  <a:srgbClr val="4C4C4C"/>
                </a:solidFill>
                <a:effectLst/>
                <a:uLnTx/>
                <a:uFillTx/>
                <a:latin typeface="Arial" charset="0"/>
                <a:ea typeface="ヒラギノ角ゴ Pro W3" pitchFamily="1" charset="-128"/>
                <a:cs typeface="Arial"/>
              </a:defRPr>
            </a:lvl1pPr>
            <a:lvl2pPr marL="742950" indent="-28575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1800" b="0" i="0" kern="1200">
                <a:solidFill>
                  <a:schemeClr val="tx1"/>
                </a:solidFill>
                <a:latin typeface="Arial"/>
                <a:ea typeface="ヒラギノ角ゴ Pro W3" charset="-128"/>
                <a:cs typeface="Arial"/>
              </a:defRPr>
            </a:lvl2pPr>
            <a:lvl3pPr marL="1143000" indent="-22860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b="0" i="0" kern="1200">
                <a:solidFill>
                  <a:schemeClr val="tx1"/>
                </a:solidFill>
                <a:latin typeface="Arial Narrow"/>
                <a:ea typeface="ヒラギノ角ゴ Pro W3" charset="-128"/>
                <a:cs typeface="Arial Narrow"/>
              </a:defRPr>
            </a:lvl3pPr>
            <a:lvl4pPr marL="1600200" indent="-22860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b="1" i="0" kern="1200">
                <a:solidFill>
                  <a:schemeClr val="accent4"/>
                </a:solidFill>
                <a:latin typeface="Arial Narrow Bold"/>
                <a:ea typeface="ヒラギノ角ゴ Pro W3" charset="-128"/>
                <a:cs typeface="Arial Narrow Bold"/>
              </a:defRPr>
            </a:lvl4pPr>
            <a:lvl5pPr marL="1828800" indent="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1000" b="0" i="0" kern="1200">
                <a:solidFill>
                  <a:schemeClr val="tx1"/>
                </a:solidFill>
                <a:latin typeface="Arial Narrow"/>
                <a:ea typeface="ヒラギノ角ゴ Pro W3" charset="-128"/>
                <a:cs typeface="Arial Narrow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b="0" dirty="0">
                <a:solidFill>
                  <a:srgbClr val="0070C0"/>
                </a:solidFill>
                <a:latin typeface="Calibri" pitchFamily="34" charset="0"/>
                <a:cs typeface="Calibri" pitchFamily="34" charset="0"/>
              </a:rPr>
              <a:t>DTCC Restricted (Red)</a:t>
            </a:r>
          </a:p>
        </p:txBody>
      </p:sp>
      <p:sp>
        <p:nvSpPr>
          <p:cNvPr id="13" name="Text Placeholder 10"/>
          <p:cNvSpPr txBox="1">
            <a:spLocks/>
          </p:cNvSpPr>
          <p:nvPr/>
        </p:nvSpPr>
        <p:spPr>
          <a:xfrm>
            <a:off x="1846895" y="6661367"/>
            <a:ext cx="5450210" cy="153888"/>
          </a:xfrm>
          <a:prstGeom prst="rect">
            <a:avLst/>
          </a:prstGeom>
        </p:spPr>
        <p:txBody>
          <a:bodyPr wrap="none" lIns="0" tIns="0" rIns="0" bIns="0" anchor="ctr" anchorCtr="1">
            <a:spAutoFit/>
          </a:bodyPr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 kumimoji="0" lang="en-US" sz="1000" b="1" i="0" u="none" strike="noStrike" kern="1200" cap="none" spc="0" normalizeH="0" baseline="0" noProof="0" smtClean="0">
                <a:ln>
                  <a:noFill/>
                </a:ln>
                <a:solidFill>
                  <a:srgbClr val="4C4C4C"/>
                </a:solidFill>
                <a:effectLst/>
                <a:uLnTx/>
                <a:uFillTx/>
                <a:latin typeface="Arial" charset="0"/>
                <a:ea typeface="ヒラギノ角ゴ Pro W3" pitchFamily="1" charset="-128"/>
                <a:cs typeface="Arial"/>
              </a:defRPr>
            </a:lvl1pPr>
            <a:lvl2pPr marL="742950" indent="-28575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1800" b="0" i="0" kern="1200">
                <a:solidFill>
                  <a:schemeClr val="tx1"/>
                </a:solidFill>
                <a:latin typeface="Arial"/>
                <a:ea typeface="ヒラギノ角ゴ Pro W3" charset="-128"/>
                <a:cs typeface="Arial"/>
              </a:defRPr>
            </a:lvl2pPr>
            <a:lvl3pPr marL="1143000" indent="-22860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b="0" i="0" kern="1200">
                <a:solidFill>
                  <a:schemeClr val="tx1"/>
                </a:solidFill>
                <a:latin typeface="Arial Narrow"/>
                <a:ea typeface="ヒラギノ角ゴ Pro W3" charset="-128"/>
                <a:cs typeface="Arial Narrow"/>
              </a:defRPr>
            </a:lvl3pPr>
            <a:lvl4pPr marL="1600200" indent="-22860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b="1" i="0" kern="1200">
                <a:solidFill>
                  <a:schemeClr val="accent4"/>
                </a:solidFill>
                <a:latin typeface="Arial Narrow Bold"/>
                <a:ea typeface="ヒラギノ角ゴ Pro W3" charset="-128"/>
                <a:cs typeface="Arial Narrow Bold"/>
              </a:defRPr>
            </a:lvl4pPr>
            <a:lvl5pPr marL="1828800" indent="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1000" b="0" i="0" kern="1200">
                <a:solidFill>
                  <a:schemeClr val="tx1"/>
                </a:solidFill>
                <a:latin typeface="Arial Narrow"/>
                <a:ea typeface="ヒラギノ角ゴ Pro W3" charset="-128"/>
                <a:cs typeface="Arial Narrow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b="0" dirty="0">
                <a:solidFill>
                  <a:srgbClr val="0070C0"/>
                </a:solidFill>
                <a:latin typeface="Calibri" pitchFamily="34" charset="0"/>
                <a:cs typeface="Calibri" pitchFamily="34" charset="0"/>
              </a:rPr>
              <a:t>Confidential Treatment Requested by DTCC/DTC/NSCC/FICC Pursuant to the Freedom of Information Act</a:t>
            </a:r>
          </a:p>
        </p:txBody>
      </p:sp>
    </p:spTree>
    <p:extLst>
      <p:ext uri="{BB962C8B-B14F-4D97-AF65-F5344CB8AC3E}">
        <p14:creationId xmlns:p14="http://schemas.microsoft.com/office/powerpoint/2010/main" val="15694290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57" r:id="rId1"/>
    <p:sldLayoutId id="2147483958" r:id="rId2"/>
    <p:sldLayoutId id="2147483960" r:id="rId3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457200" rtl="0" fontAlgn="base">
        <a:spcBef>
          <a:spcPct val="0"/>
        </a:spcBef>
        <a:spcAft>
          <a:spcPct val="0"/>
        </a:spcAft>
        <a:defRPr sz="3600" b="0" i="0" kern="1200">
          <a:solidFill>
            <a:schemeClr val="accent6"/>
          </a:solidFill>
          <a:latin typeface="Calibri" pitchFamily="34" charset="0"/>
          <a:ea typeface="ヒラギノ角ゴ Pro W3" charset="-128"/>
          <a:cs typeface="Calibri" pitchFamily="34" charset="0"/>
        </a:defRPr>
      </a:lvl1pPr>
      <a:lvl2pPr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2pPr>
      <a:lvl3pPr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3pPr>
      <a:lvl4pPr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4pPr>
      <a:lvl5pPr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5pPr>
      <a:lvl6pPr marL="457200"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6pPr>
      <a:lvl7pPr marL="914400"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7pPr>
      <a:lvl8pPr marL="1371600"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8pPr>
      <a:lvl9pPr marL="1828800"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9pPr>
    </p:titleStyle>
    <p:bodyStyle>
      <a:lvl1pPr marL="342900" indent="-342900" algn="l" defTabSz="457200" rtl="0" fontAlgn="base">
        <a:spcBef>
          <a:spcPct val="20000"/>
        </a:spcBef>
        <a:spcAft>
          <a:spcPct val="0"/>
        </a:spcAft>
        <a:buFont typeface="Arial" charset="0"/>
        <a:buChar char="•"/>
        <a:defRPr sz="2000" b="0" i="0" kern="1200">
          <a:solidFill>
            <a:schemeClr val="tx1"/>
          </a:solidFill>
          <a:latin typeface="Calibri" pitchFamily="34" charset="0"/>
          <a:ea typeface="ヒラギノ角ゴ Pro W3" charset="-128"/>
          <a:cs typeface="Calibri" pitchFamily="34" charset="0"/>
        </a:defRPr>
      </a:lvl1pPr>
      <a:lvl2pPr marL="742950" indent="-285750" algn="l" defTabSz="457200" rtl="0" fontAlgn="base">
        <a:spcBef>
          <a:spcPct val="20000"/>
        </a:spcBef>
        <a:spcAft>
          <a:spcPct val="0"/>
        </a:spcAft>
        <a:buFont typeface="Arial" charset="0"/>
        <a:buChar char="–"/>
        <a:defRPr sz="1800" b="0" i="0" kern="1200">
          <a:solidFill>
            <a:schemeClr val="tx1"/>
          </a:solidFill>
          <a:latin typeface="Calibri" pitchFamily="34" charset="0"/>
          <a:ea typeface="ヒラギノ角ゴ Pro W3" charset="-128"/>
          <a:cs typeface="Calibri" pitchFamily="34" charset="0"/>
        </a:defRPr>
      </a:lvl2pPr>
      <a:lvl3pPr marL="11430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•"/>
        <a:defRPr sz="2400" b="0" i="0" kern="1200">
          <a:solidFill>
            <a:schemeClr val="tx1"/>
          </a:solidFill>
          <a:latin typeface="Arial Narrow"/>
          <a:ea typeface="ヒラギノ角ゴ Pro W3" charset="-128"/>
          <a:cs typeface="Arial Narrow"/>
        </a:defRPr>
      </a:lvl3pPr>
      <a:lvl4pPr marL="16002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–"/>
        <a:defRPr sz="2000" b="1" i="0" kern="1200">
          <a:solidFill>
            <a:schemeClr val="accent4"/>
          </a:solidFill>
          <a:latin typeface="Arial Narrow Bold"/>
          <a:ea typeface="ヒラギノ角ゴ Pro W3" charset="-128"/>
          <a:cs typeface="Arial Narrow Bold"/>
        </a:defRPr>
      </a:lvl4pPr>
      <a:lvl5pPr marL="20574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»"/>
        <a:defRPr sz="2000" b="0" i="0" kern="1200">
          <a:solidFill>
            <a:schemeClr val="tx1"/>
          </a:solidFill>
          <a:latin typeface="Arial Narrow"/>
          <a:ea typeface="ヒラギノ角ゴ Pro W3" charset="-128"/>
          <a:cs typeface="Arial Narrow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4955"/>
          <a:stretch/>
        </p:blipFill>
        <p:spPr>
          <a:xfrm>
            <a:off x="-1" y="941045"/>
            <a:ext cx="9146132" cy="346217"/>
          </a:xfrm>
          <a:prstGeom prst="rect">
            <a:avLst/>
          </a:prstGeom>
        </p:spPr>
      </p:pic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  <a:endParaRPr lang="en-US" dirty="0"/>
          </a:p>
        </p:txBody>
      </p:sp>
      <p:cxnSp>
        <p:nvCxnSpPr>
          <p:cNvPr id="10" name="Straight Connector 9"/>
          <p:cNvCxnSpPr/>
          <p:nvPr/>
        </p:nvCxnSpPr>
        <p:spPr>
          <a:xfrm>
            <a:off x="0" y="919163"/>
            <a:ext cx="9144000" cy="1587"/>
          </a:xfrm>
          <a:prstGeom prst="line">
            <a:avLst/>
          </a:prstGeom>
          <a:ln w="38100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33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141288"/>
            <a:ext cx="7945438" cy="64611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78174" y="6351968"/>
            <a:ext cx="461223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 b="1">
                <a:solidFill>
                  <a:schemeClr val="tx1"/>
                </a:solidFill>
                <a:latin typeface="Times"/>
                <a:ea typeface="Times" charset="0"/>
                <a:cs typeface="Times"/>
              </a:defRPr>
            </a:lvl1pPr>
          </a:lstStyle>
          <a:p>
            <a:fld id="{32B77A99-F7CF-5846-AD73-A439EF31F063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95443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62" r:id="rId1"/>
    <p:sldLayoutId id="2147483963" r:id="rId2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457200" rtl="0" eaLnBrk="1" fontAlgn="base" hangingPunct="1">
        <a:spcBef>
          <a:spcPct val="0"/>
        </a:spcBef>
        <a:spcAft>
          <a:spcPct val="0"/>
        </a:spcAft>
        <a:defRPr sz="3600" b="0" i="0" kern="1200">
          <a:solidFill>
            <a:schemeClr val="accent4"/>
          </a:solidFill>
          <a:latin typeface="Arial Bold"/>
          <a:ea typeface="ヒラギノ角ゴ Pro W3" charset="-128"/>
          <a:cs typeface="Arial Bold"/>
        </a:defRPr>
      </a:lvl1pPr>
      <a:lvl2pPr algn="l" defTabSz="457200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2pPr>
      <a:lvl3pPr algn="l" defTabSz="457200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3pPr>
      <a:lvl4pPr algn="l" defTabSz="457200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4pPr>
      <a:lvl5pPr algn="l" defTabSz="457200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9pPr>
    </p:titleStyle>
    <p:bodyStyle>
      <a:lvl1pPr marL="342900" indent="-34290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000" b="0" i="0" kern="1200">
          <a:solidFill>
            <a:schemeClr val="tx1"/>
          </a:solidFill>
          <a:latin typeface="Arial"/>
          <a:ea typeface="ヒラギノ角ゴ Pro W3" charset="-128"/>
          <a:cs typeface="Arial"/>
        </a:defRPr>
      </a:lvl1pPr>
      <a:lvl2pPr marL="742950" indent="-28575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1800" b="0" i="0" kern="1200">
          <a:solidFill>
            <a:schemeClr val="tx1"/>
          </a:solidFill>
          <a:latin typeface="Arial"/>
          <a:ea typeface="ヒラギノ角ゴ Pro W3" charset="-128"/>
          <a:cs typeface="Arial"/>
        </a:defRPr>
      </a:lvl2pPr>
      <a:lvl3pPr marL="1143000" indent="-22860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b="0" i="0" kern="1200">
          <a:solidFill>
            <a:schemeClr val="tx1"/>
          </a:solidFill>
          <a:latin typeface="Arial Narrow"/>
          <a:ea typeface="ヒラギノ角ゴ Pro W3" charset="-128"/>
          <a:cs typeface="Arial Narrow"/>
        </a:defRPr>
      </a:lvl3pPr>
      <a:lvl4pPr marL="1600200" indent="-22860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b="1" i="0" kern="1200">
          <a:solidFill>
            <a:schemeClr val="accent4"/>
          </a:solidFill>
          <a:latin typeface="Arial Narrow Bold"/>
          <a:ea typeface="ヒラギノ角ゴ Pro W3" charset="-128"/>
          <a:cs typeface="Arial Narrow Bold"/>
        </a:defRPr>
      </a:lvl4pPr>
      <a:lvl5pPr marL="2057400" indent="-22860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b="0" i="0" kern="1200">
          <a:solidFill>
            <a:schemeClr val="tx1"/>
          </a:solidFill>
          <a:latin typeface="Arial Narrow"/>
          <a:ea typeface="ヒラギノ角ゴ Pro W3" charset="-128"/>
          <a:cs typeface="Arial Narrow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lide_BKGRND_Corp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91" y="0"/>
            <a:ext cx="9139418" cy="6858000"/>
          </a:xfrm>
          <a:prstGeom prst="rect">
            <a:avLst/>
          </a:prstGeom>
        </p:spPr>
      </p:pic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</a:t>
            </a:r>
            <a:r>
              <a:rPr lang="en-US" dirty="0" smtClean="0"/>
              <a:t>level</a:t>
            </a:r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914400"/>
          </a:xfrm>
          <a:prstGeom prst="rect">
            <a:avLst/>
          </a:prstGeom>
          <a:solidFill>
            <a:srgbClr val="FFFFFF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cxnSp>
        <p:nvCxnSpPr>
          <p:cNvPr id="10" name="Straight Connector 9"/>
          <p:cNvCxnSpPr/>
          <p:nvPr/>
        </p:nvCxnSpPr>
        <p:spPr>
          <a:xfrm>
            <a:off x="0" y="919163"/>
            <a:ext cx="9144000" cy="1587"/>
          </a:xfrm>
          <a:prstGeom prst="line">
            <a:avLst/>
          </a:prstGeom>
          <a:ln w="38100" cap="flat" cmpd="sng" algn="ctr">
            <a:solidFill>
              <a:schemeClr val="accent3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33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141288"/>
            <a:ext cx="7945438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38963" y="6427788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 b="1">
                <a:solidFill>
                  <a:schemeClr val="bg1">
                    <a:lumMod val="50000"/>
                  </a:schemeClr>
                </a:solidFill>
                <a:latin typeface="+mj-lt"/>
                <a:ea typeface="Times" charset="0"/>
                <a:cs typeface="Times"/>
              </a:defRPr>
            </a:lvl1pPr>
          </a:lstStyle>
          <a:p>
            <a:fld id="{32B77A99-F7CF-5846-AD73-A439EF31F063}" type="slidenum">
              <a:rPr lang="en-US" smtClean="0">
                <a:solidFill>
                  <a:prstClr val="white">
                    <a:lumMod val="50000"/>
                  </a:prstClr>
                </a:solidFill>
              </a:rPr>
              <a:pPr/>
              <a:t>‹#›</a:t>
            </a:fld>
            <a:endParaRPr lang="en-US" dirty="0">
              <a:solidFill>
                <a:prstClr val="white">
                  <a:lumMod val="50000"/>
                </a:prstClr>
              </a:solidFill>
            </a:endParaRPr>
          </a:p>
        </p:txBody>
      </p:sp>
      <p:sp>
        <p:nvSpPr>
          <p:cNvPr id="14" name="Text Box 7"/>
          <p:cNvSpPr txBox="1">
            <a:spLocks noChangeArrowheads="1"/>
          </p:cNvSpPr>
          <p:nvPr/>
        </p:nvSpPr>
        <p:spPr bwMode="auto">
          <a:xfrm>
            <a:off x="8052146" y="6499081"/>
            <a:ext cx="513282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pPr eaLnBrk="0" hangingPunct="0">
              <a:defRPr/>
            </a:pPr>
            <a:r>
              <a:rPr lang="en-US" sz="800" dirty="0" smtClean="0">
                <a:solidFill>
                  <a:prstClr val="white">
                    <a:lumMod val="50000"/>
                  </a:prstClr>
                </a:solidFill>
                <a:latin typeface="Calibri"/>
                <a:cs typeface="Times"/>
              </a:rPr>
              <a:t>© DTCC</a:t>
            </a:r>
            <a:endParaRPr lang="en-US" sz="800" dirty="0">
              <a:solidFill>
                <a:prstClr val="white">
                  <a:lumMod val="50000"/>
                </a:prstClr>
              </a:solidFill>
              <a:latin typeface="Calibri"/>
              <a:cs typeface="Times"/>
            </a:endParaRPr>
          </a:p>
        </p:txBody>
      </p:sp>
    </p:spTree>
    <p:extLst>
      <p:ext uri="{BB962C8B-B14F-4D97-AF65-F5344CB8AC3E}">
        <p14:creationId xmlns:p14="http://schemas.microsoft.com/office/powerpoint/2010/main" val="33042964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457200" rtl="0" fontAlgn="base">
        <a:spcBef>
          <a:spcPct val="0"/>
        </a:spcBef>
        <a:spcAft>
          <a:spcPct val="0"/>
        </a:spcAft>
        <a:defRPr sz="2800" b="0" i="0" kern="1200">
          <a:solidFill>
            <a:schemeClr val="tx1">
              <a:lumMod val="65000"/>
              <a:lumOff val="35000"/>
            </a:schemeClr>
          </a:solidFill>
          <a:latin typeface="+mj-lt"/>
          <a:ea typeface="ヒラギノ角ゴ Pro W3" charset="-128"/>
          <a:cs typeface="Arial Bold"/>
        </a:defRPr>
      </a:lvl1pPr>
      <a:lvl2pPr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2pPr>
      <a:lvl3pPr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3pPr>
      <a:lvl4pPr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4pPr>
      <a:lvl5pPr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5pPr>
      <a:lvl6pPr marL="457200"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6pPr>
      <a:lvl7pPr marL="914400"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7pPr>
      <a:lvl8pPr marL="1371600"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8pPr>
      <a:lvl9pPr marL="1828800"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9pPr>
    </p:titleStyle>
    <p:bodyStyle>
      <a:lvl1pPr marL="342900" indent="-342900" algn="l" defTabSz="457200" rtl="0" fontAlgn="base">
        <a:spcBef>
          <a:spcPct val="20000"/>
        </a:spcBef>
        <a:spcAft>
          <a:spcPct val="0"/>
        </a:spcAft>
        <a:buFont typeface="Arial" charset="0"/>
        <a:buChar char="•"/>
        <a:defRPr sz="2000" b="0" i="0" kern="1200">
          <a:solidFill>
            <a:schemeClr val="tx1"/>
          </a:solidFill>
          <a:latin typeface="+mj-lt"/>
          <a:ea typeface="ヒラギノ角ゴ Pro W3" charset="-128"/>
          <a:cs typeface="Arial"/>
        </a:defRPr>
      </a:lvl1pPr>
      <a:lvl2pPr marL="742950" indent="-285750" algn="l" defTabSz="457200" rtl="0" fontAlgn="base">
        <a:spcBef>
          <a:spcPct val="20000"/>
        </a:spcBef>
        <a:spcAft>
          <a:spcPct val="0"/>
        </a:spcAft>
        <a:buFont typeface="Arial" charset="0"/>
        <a:buChar char="–"/>
        <a:defRPr sz="1800" b="0" i="0" kern="1200">
          <a:solidFill>
            <a:schemeClr val="tx1"/>
          </a:solidFill>
          <a:latin typeface="+mj-lt"/>
          <a:ea typeface="ヒラギノ角ゴ Pro W3" charset="-128"/>
          <a:cs typeface="Arial"/>
        </a:defRPr>
      </a:lvl2pPr>
      <a:lvl3pPr marL="11430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•"/>
        <a:defRPr sz="2400" b="0" i="0" kern="1200">
          <a:solidFill>
            <a:schemeClr val="tx1"/>
          </a:solidFill>
          <a:latin typeface="Arial Narrow"/>
          <a:ea typeface="ヒラギノ角ゴ Pro W3" charset="-128"/>
          <a:cs typeface="Arial Narrow"/>
        </a:defRPr>
      </a:lvl3pPr>
      <a:lvl4pPr marL="16002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–"/>
        <a:defRPr sz="2000" b="1" i="0" kern="1200">
          <a:solidFill>
            <a:schemeClr val="accent4"/>
          </a:solidFill>
          <a:latin typeface="Arial Narrow Bold"/>
          <a:ea typeface="ヒラギノ角ゴ Pro W3" charset="-128"/>
          <a:cs typeface="Arial Narrow Bold"/>
        </a:defRPr>
      </a:lvl4pPr>
      <a:lvl5pPr marL="20574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»"/>
        <a:defRPr sz="2000" b="0" i="0" kern="1200">
          <a:solidFill>
            <a:schemeClr val="tx1"/>
          </a:solidFill>
          <a:latin typeface="Arial Narrow"/>
          <a:ea typeface="ヒラギノ角ゴ Pro W3" charset="-128"/>
          <a:cs typeface="Arial Narrow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lide_BKGRND_Corp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91" y="0"/>
            <a:ext cx="9139418" cy="6858000"/>
          </a:xfrm>
          <a:prstGeom prst="rect">
            <a:avLst/>
          </a:prstGeom>
        </p:spPr>
      </p:pic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</a:t>
            </a:r>
            <a:r>
              <a:rPr lang="en-US" dirty="0" smtClean="0"/>
              <a:t>level</a:t>
            </a:r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914400"/>
          </a:xfrm>
          <a:prstGeom prst="rect">
            <a:avLst/>
          </a:prstGeom>
          <a:solidFill>
            <a:srgbClr val="FFFFFF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cxnSp>
        <p:nvCxnSpPr>
          <p:cNvPr id="10" name="Straight Connector 9"/>
          <p:cNvCxnSpPr/>
          <p:nvPr/>
        </p:nvCxnSpPr>
        <p:spPr>
          <a:xfrm>
            <a:off x="0" y="919163"/>
            <a:ext cx="9144000" cy="1587"/>
          </a:xfrm>
          <a:prstGeom prst="line">
            <a:avLst/>
          </a:prstGeom>
          <a:ln w="38100" cap="flat" cmpd="sng" algn="ctr">
            <a:solidFill>
              <a:schemeClr val="accent3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33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141288"/>
            <a:ext cx="7945438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38963" y="6427788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 b="1">
                <a:solidFill>
                  <a:schemeClr val="bg1">
                    <a:lumMod val="50000"/>
                  </a:schemeClr>
                </a:solidFill>
                <a:latin typeface="+mj-lt"/>
                <a:ea typeface="Times" charset="0"/>
                <a:cs typeface="Times"/>
              </a:defRPr>
            </a:lvl1pPr>
          </a:lstStyle>
          <a:p>
            <a:fld id="{32B77A99-F7CF-5846-AD73-A439EF31F063}" type="slidenum">
              <a:rPr lang="en-US" smtClean="0">
                <a:solidFill>
                  <a:prstClr val="white">
                    <a:lumMod val="50000"/>
                  </a:prstClr>
                </a:solidFill>
              </a:rPr>
              <a:pPr/>
              <a:t>‹#›</a:t>
            </a:fld>
            <a:endParaRPr lang="en-US" dirty="0">
              <a:solidFill>
                <a:prstClr val="white">
                  <a:lumMod val="50000"/>
                </a:prstClr>
              </a:solidFill>
            </a:endParaRPr>
          </a:p>
        </p:txBody>
      </p:sp>
      <p:sp>
        <p:nvSpPr>
          <p:cNvPr id="14" name="Text Box 7"/>
          <p:cNvSpPr txBox="1">
            <a:spLocks noChangeArrowheads="1"/>
          </p:cNvSpPr>
          <p:nvPr/>
        </p:nvSpPr>
        <p:spPr bwMode="auto">
          <a:xfrm>
            <a:off x="8052146" y="6499081"/>
            <a:ext cx="513282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pPr eaLnBrk="0" hangingPunct="0">
              <a:defRPr/>
            </a:pPr>
            <a:r>
              <a:rPr lang="en-US" sz="800" dirty="0" smtClean="0">
                <a:solidFill>
                  <a:prstClr val="white">
                    <a:lumMod val="50000"/>
                  </a:prstClr>
                </a:solidFill>
                <a:latin typeface="Calibri"/>
                <a:cs typeface="Times"/>
              </a:rPr>
              <a:t>© DTCC</a:t>
            </a:r>
            <a:endParaRPr lang="en-US" sz="800" dirty="0">
              <a:solidFill>
                <a:prstClr val="white">
                  <a:lumMod val="50000"/>
                </a:prstClr>
              </a:solidFill>
              <a:latin typeface="Calibri"/>
              <a:cs typeface="Times"/>
            </a:endParaRPr>
          </a:p>
        </p:txBody>
      </p:sp>
    </p:spTree>
    <p:extLst>
      <p:ext uri="{BB962C8B-B14F-4D97-AF65-F5344CB8AC3E}">
        <p14:creationId xmlns:p14="http://schemas.microsoft.com/office/powerpoint/2010/main" val="29543599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457200" rtl="0" fontAlgn="base">
        <a:spcBef>
          <a:spcPct val="0"/>
        </a:spcBef>
        <a:spcAft>
          <a:spcPct val="0"/>
        </a:spcAft>
        <a:defRPr sz="2800" b="0" i="0" kern="1200">
          <a:solidFill>
            <a:schemeClr val="tx1">
              <a:lumMod val="65000"/>
              <a:lumOff val="35000"/>
            </a:schemeClr>
          </a:solidFill>
          <a:latin typeface="+mj-lt"/>
          <a:ea typeface="ヒラギノ角ゴ Pro W3" charset="-128"/>
          <a:cs typeface="Arial Bold"/>
        </a:defRPr>
      </a:lvl1pPr>
      <a:lvl2pPr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2pPr>
      <a:lvl3pPr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3pPr>
      <a:lvl4pPr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4pPr>
      <a:lvl5pPr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5pPr>
      <a:lvl6pPr marL="457200"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6pPr>
      <a:lvl7pPr marL="914400"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7pPr>
      <a:lvl8pPr marL="1371600"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8pPr>
      <a:lvl9pPr marL="1828800"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9pPr>
    </p:titleStyle>
    <p:bodyStyle>
      <a:lvl1pPr marL="342900" indent="-342900" algn="l" defTabSz="457200" rtl="0" fontAlgn="base">
        <a:spcBef>
          <a:spcPct val="20000"/>
        </a:spcBef>
        <a:spcAft>
          <a:spcPct val="0"/>
        </a:spcAft>
        <a:buFont typeface="Arial" charset="0"/>
        <a:buChar char="•"/>
        <a:defRPr sz="2000" b="0" i="0" kern="1200">
          <a:solidFill>
            <a:schemeClr val="tx1"/>
          </a:solidFill>
          <a:latin typeface="+mj-lt"/>
          <a:ea typeface="ヒラギノ角ゴ Pro W3" charset="-128"/>
          <a:cs typeface="Arial"/>
        </a:defRPr>
      </a:lvl1pPr>
      <a:lvl2pPr marL="742950" indent="-285750" algn="l" defTabSz="457200" rtl="0" fontAlgn="base">
        <a:spcBef>
          <a:spcPct val="20000"/>
        </a:spcBef>
        <a:spcAft>
          <a:spcPct val="0"/>
        </a:spcAft>
        <a:buFont typeface="Arial" charset="0"/>
        <a:buChar char="–"/>
        <a:defRPr sz="1800" b="0" i="0" kern="1200">
          <a:solidFill>
            <a:schemeClr val="tx1"/>
          </a:solidFill>
          <a:latin typeface="+mj-lt"/>
          <a:ea typeface="ヒラギノ角ゴ Pro W3" charset="-128"/>
          <a:cs typeface="Arial"/>
        </a:defRPr>
      </a:lvl2pPr>
      <a:lvl3pPr marL="11430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•"/>
        <a:defRPr sz="2400" b="0" i="0" kern="1200">
          <a:solidFill>
            <a:schemeClr val="tx1"/>
          </a:solidFill>
          <a:latin typeface="Arial Narrow"/>
          <a:ea typeface="ヒラギノ角ゴ Pro W3" charset="-128"/>
          <a:cs typeface="Arial Narrow"/>
        </a:defRPr>
      </a:lvl3pPr>
      <a:lvl4pPr marL="16002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–"/>
        <a:defRPr sz="2000" b="1" i="0" kern="1200">
          <a:solidFill>
            <a:schemeClr val="accent4"/>
          </a:solidFill>
          <a:latin typeface="Arial Narrow Bold"/>
          <a:ea typeface="ヒラギノ角ゴ Pro W3" charset="-128"/>
          <a:cs typeface="Arial Narrow Bold"/>
        </a:defRPr>
      </a:lvl4pPr>
      <a:lvl5pPr marL="20574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»"/>
        <a:defRPr sz="2000" b="0" i="0" kern="1200">
          <a:solidFill>
            <a:schemeClr val="tx1"/>
          </a:solidFill>
          <a:latin typeface="Arial Narrow"/>
          <a:ea typeface="ヒラギノ角ゴ Pro W3" charset="-128"/>
          <a:cs typeface="Arial Narrow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lide_BKGRND_Corp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91" y="0"/>
            <a:ext cx="9139418" cy="6858000"/>
          </a:xfrm>
          <a:prstGeom prst="rect">
            <a:avLst/>
          </a:prstGeom>
        </p:spPr>
      </p:pic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230188" y="1295400"/>
            <a:ext cx="8699500" cy="4830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</a:t>
            </a:r>
            <a:r>
              <a:rPr lang="en-US" dirty="0" smtClean="0"/>
              <a:t>level</a:t>
            </a:r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914400"/>
          </a:xfrm>
          <a:prstGeom prst="rect">
            <a:avLst/>
          </a:prstGeom>
          <a:solidFill>
            <a:srgbClr val="FFFFFF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cxnSp>
        <p:nvCxnSpPr>
          <p:cNvPr id="10" name="Straight Connector 9"/>
          <p:cNvCxnSpPr/>
          <p:nvPr/>
        </p:nvCxnSpPr>
        <p:spPr>
          <a:xfrm>
            <a:off x="0" y="919163"/>
            <a:ext cx="9144000" cy="1587"/>
          </a:xfrm>
          <a:prstGeom prst="line">
            <a:avLst/>
          </a:prstGeom>
          <a:ln w="38100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33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141288"/>
            <a:ext cx="7945438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38963" y="6529386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 b="1">
                <a:solidFill>
                  <a:srgbClr val="3798D2"/>
                </a:solidFill>
                <a:latin typeface="Times"/>
                <a:ea typeface="Times" charset="0"/>
                <a:cs typeface="Times"/>
              </a:defRPr>
            </a:lvl1pPr>
          </a:lstStyle>
          <a:p>
            <a:fld id="{32B77A99-F7CF-5846-AD73-A439EF31F06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ext Box 7"/>
          <p:cNvSpPr txBox="1">
            <a:spLocks noChangeArrowheads="1"/>
          </p:cNvSpPr>
          <p:nvPr/>
        </p:nvSpPr>
        <p:spPr bwMode="auto">
          <a:xfrm>
            <a:off x="8052146" y="6600679"/>
            <a:ext cx="561873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pPr eaLnBrk="0" hangingPunct="0">
              <a:defRPr/>
            </a:pPr>
            <a:r>
              <a:rPr lang="en-US" sz="800" dirty="0" smtClean="0">
                <a:solidFill>
                  <a:srgbClr val="007CB7"/>
                </a:solidFill>
                <a:latin typeface="Times"/>
                <a:cs typeface="Times"/>
              </a:rPr>
              <a:t>© DTCC</a:t>
            </a:r>
            <a:endParaRPr lang="en-US" sz="800" dirty="0">
              <a:solidFill>
                <a:srgbClr val="007CB7"/>
              </a:solidFill>
              <a:latin typeface="Times"/>
              <a:cs typeface="Times"/>
            </a:endParaRPr>
          </a:p>
        </p:txBody>
      </p:sp>
    </p:spTree>
    <p:extLst>
      <p:ext uri="{BB962C8B-B14F-4D97-AF65-F5344CB8AC3E}">
        <p14:creationId xmlns:p14="http://schemas.microsoft.com/office/powerpoint/2010/main" val="26544475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1" r:id="rId1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457200" rtl="0" fontAlgn="base">
        <a:spcBef>
          <a:spcPct val="0"/>
        </a:spcBef>
        <a:spcAft>
          <a:spcPct val="0"/>
        </a:spcAft>
        <a:defRPr sz="3600" b="0" i="0" kern="1200">
          <a:solidFill>
            <a:schemeClr val="accent6"/>
          </a:solidFill>
          <a:latin typeface="+mj-lt"/>
          <a:ea typeface="ヒラギノ角ゴ Pro W3" charset="-128"/>
          <a:cs typeface="Arial Bold"/>
        </a:defRPr>
      </a:lvl1pPr>
      <a:lvl2pPr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2pPr>
      <a:lvl3pPr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3pPr>
      <a:lvl4pPr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4pPr>
      <a:lvl5pPr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5pPr>
      <a:lvl6pPr marL="457200"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6pPr>
      <a:lvl7pPr marL="914400"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7pPr>
      <a:lvl8pPr marL="1371600"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8pPr>
      <a:lvl9pPr marL="1828800"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9pPr>
    </p:titleStyle>
    <p:bodyStyle>
      <a:lvl1pPr marL="342900" indent="-342900" algn="l" defTabSz="457200" rtl="0" fontAlgn="base">
        <a:spcBef>
          <a:spcPct val="20000"/>
        </a:spcBef>
        <a:spcAft>
          <a:spcPct val="0"/>
        </a:spcAft>
        <a:buClr>
          <a:schemeClr val="accent4"/>
        </a:buClr>
        <a:buFont typeface="Arial" charset="0"/>
        <a:buChar char="•"/>
        <a:defRPr sz="1600" b="0" i="0" kern="1200">
          <a:solidFill>
            <a:schemeClr val="tx1"/>
          </a:solidFill>
          <a:latin typeface="+mj-lt"/>
          <a:ea typeface="ヒラギノ角ゴ Pro W3" charset="-128"/>
          <a:cs typeface="Arial"/>
        </a:defRPr>
      </a:lvl1pPr>
      <a:lvl2pPr marL="742950" indent="-285750" algn="l" defTabSz="457200" rtl="0" fontAlgn="base">
        <a:spcBef>
          <a:spcPct val="20000"/>
        </a:spcBef>
        <a:spcAft>
          <a:spcPct val="0"/>
        </a:spcAft>
        <a:buClr>
          <a:schemeClr val="accent4"/>
        </a:buClr>
        <a:buFont typeface="Arial" charset="0"/>
        <a:buChar char="–"/>
        <a:defRPr sz="1400" b="0" i="0" kern="1200">
          <a:solidFill>
            <a:schemeClr val="tx1"/>
          </a:solidFill>
          <a:latin typeface="+mj-lt"/>
          <a:ea typeface="ヒラギノ角ゴ Pro W3" charset="-128"/>
          <a:cs typeface="Arial"/>
        </a:defRPr>
      </a:lvl2pPr>
      <a:lvl3pPr marL="11430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•"/>
        <a:defRPr sz="2400" b="0" i="0" kern="1200">
          <a:solidFill>
            <a:schemeClr val="tx1"/>
          </a:solidFill>
          <a:latin typeface="Arial Narrow"/>
          <a:ea typeface="ヒラギノ角ゴ Pro W3" charset="-128"/>
          <a:cs typeface="Arial Narrow"/>
        </a:defRPr>
      </a:lvl3pPr>
      <a:lvl4pPr marL="16002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–"/>
        <a:defRPr sz="2000" b="1" i="0" kern="1200">
          <a:solidFill>
            <a:schemeClr val="accent4"/>
          </a:solidFill>
          <a:latin typeface="Arial Narrow Bold"/>
          <a:ea typeface="ヒラギノ角ゴ Pro W3" charset="-128"/>
          <a:cs typeface="Arial Narrow Bold"/>
        </a:defRPr>
      </a:lvl4pPr>
      <a:lvl5pPr marL="20574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»"/>
        <a:defRPr sz="2000" b="0" i="0" kern="1200">
          <a:solidFill>
            <a:schemeClr val="tx1"/>
          </a:solidFill>
          <a:latin typeface="Arial Narrow"/>
          <a:ea typeface="ヒラギノ角ゴ Pro W3" charset="-128"/>
          <a:cs typeface="Arial Narrow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3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wmf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9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b="80403"/>
          <a:stretch/>
        </p:blipFill>
        <p:spPr>
          <a:xfrm>
            <a:off x="0" y="5513045"/>
            <a:ext cx="9146132" cy="1344955"/>
          </a:xfrm>
          <a:prstGeom prst="rect">
            <a:avLst/>
          </a:prstGeom>
        </p:spPr>
      </p:pic>
      <p:sp>
        <p:nvSpPr>
          <p:cNvPr id="16" name="Rectangle 15"/>
          <p:cNvSpPr/>
          <p:nvPr/>
        </p:nvSpPr>
        <p:spPr>
          <a:xfrm>
            <a:off x="320041" y="6364224"/>
            <a:ext cx="2488474" cy="33609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374813" y="6409776"/>
            <a:ext cx="2360550" cy="215106"/>
          </a:xfrm>
        </p:spPr>
        <p:txBody>
          <a:bodyPr/>
          <a:lstStyle/>
          <a:p>
            <a:r>
              <a:rPr lang="en-US" dirty="0" smtClean="0">
                <a:solidFill>
                  <a:schemeClr val="accent5">
                    <a:lumMod val="40000"/>
                    <a:lumOff val="60000"/>
                  </a:schemeClr>
                </a:solidFill>
              </a:rPr>
              <a:t>Controlled – Non-Confidential</a:t>
            </a:r>
            <a:endParaRPr lang="en-US" dirty="0">
              <a:solidFill>
                <a:schemeClr val="accent5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-2133" y="2516382"/>
            <a:ext cx="9144000" cy="646112"/>
          </a:xfrm>
        </p:spPr>
        <p:txBody>
          <a:bodyPr/>
          <a:lstStyle/>
          <a:p>
            <a:pPr algn="ctr"/>
            <a:r>
              <a:rPr lang="en-US" b="1" dirty="0">
                <a:solidFill>
                  <a:srgbClr val="007CB7"/>
                </a:solidFill>
              </a:rPr>
              <a:t>Collateral Management </a:t>
            </a:r>
            <a:r>
              <a:rPr lang="en-US" b="1" dirty="0" smtClean="0">
                <a:solidFill>
                  <a:srgbClr val="007CB7"/>
                </a:solidFill>
              </a:rPr>
              <a:t>Program</a:t>
            </a:r>
            <a:r>
              <a:rPr lang="en-US" sz="3200" b="1" dirty="0">
                <a:latin typeface="Arial Bold" pitchFamily="34" charset="0"/>
                <a:ea typeface="Calibri"/>
                <a:cs typeface="Arial Bold" pitchFamily="34" charset="0"/>
              </a:rPr>
              <a:t/>
            </a:r>
            <a:br>
              <a:rPr lang="en-US" sz="3200" b="1" dirty="0">
                <a:latin typeface="Arial Bold" pitchFamily="34" charset="0"/>
                <a:ea typeface="Calibri"/>
                <a:cs typeface="Arial Bold" pitchFamily="34" charset="0"/>
              </a:rPr>
            </a:br>
            <a:r>
              <a:rPr lang="en-US" sz="3200" b="1" dirty="0">
                <a:latin typeface="Arial Bold" pitchFamily="34" charset="0"/>
                <a:ea typeface="Calibri"/>
                <a:cs typeface="Arial Bold" pitchFamily="34" charset="0"/>
              </a:rPr>
              <a:t/>
            </a:r>
            <a:br>
              <a:rPr lang="en-US" sz="3200" b="1" dirty="0">
                <a:latin typeface="Arial Bold" pitchFamily="34" charset="0"/>
                <a:ea typeface="Calibri"/>
                <a:cs typeface="Arial Bold" pitchFamily="34" charset="0"/>
              </a:rPr>
            </a:br>
            <a:endParaRPr lang="en-US" dirty="0">
              <a:solidFill>
                <a:schemeClr val="accent4"/>
              </a:solidFill>
            </a:endParaRPr>
          </a:p>
        </p:txBody>
      </p:sp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-9144" y="4093931"/>
            <a:ext cx="9144000" cy="5934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</a:bodyPr>
          <a:lstStyle/>
          <a:p>
            <a:pPr algn="ctr"/>
            <a:r>
              <a:rPr lang="en-US" sz="2000" dirty="0">
                <a:cs typeface="Arial" pitchFamily="34" charset="0"/>
              </a:rPr>
              <a:t>Mark </a:t>
            </a:r>
            <a:r>
              <a:rPr lang="en-US" sz="2000" dirty="0" err="1">
                <a:cs typeface="Arial" pitchFamily="34" charset="0"/>
              </a:rPr>
              <a:t>Jennis</a:t>
            </a:r>
            <a:r>
              <a:rPr lang="en-US" sz="2000" dirty="0">
                <a:cs typeface="Arial" pitchFamily="34" charset="0"/>
              </a:rPr>
              <a:t>, Strategy and Business Development</a:t>
            </a:r>
          </a:p>
          <a:p>
            <a:pPr algn="ctr"/>
            <a:r>
              <a:rPr lang="en-US" sz="2000" dirty="0">
                <a:solidFill>
                  <a:prstClr val="black"/>
                </a:solidFill>
                <a:latin typeface="Arial"/>
                <a:cs typeface="Arial"/>
              </a:rPr>
              <a:t/>
            </a:r>
            <a:br>
              <a:rPr lang="en-US" sz="2000" dirty="0">
                <a:solidFill>
                  <a:prstClr val="black"/>
                </a:solidFill>
                <a:latin typeface="Arial"/>
                <a:cs typeface="Arial"/>
              </a:rPr>
            </a:br>
            <a:endParaRPr lang="en-US" sz="2000" dirty="0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9" name="Text Box 5"/>
          <p:cNvSpPr txBox="1">
            <a:spLocks noChangeArrowheads="1"/>
          </p:cNvSpPr>
          <p:nvPr/>
        </p:nvSpPr>
        <p:spPr bwMode="auto">
          <a:xfrm>
            <a:off x="54864" y="5105400"/>
            <a:ext cx="914400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</a:bodyPr>
          <a:lstStyle/>
          <a:p>
            <a:pPr algn="ctr"/>
            <a:r>
              <a:rPr lang="en-US" sz="1200" dirty="0" smtClean="0">
                <a:solidFill>
                  <a:prstClr val="black"/>
                </a:solidFill>
                <a:latin typeface="Times"/>
                <a:cs typeface="Times"/>
              </a:rPr>
              <a:t>May </a:t>
            </a:r>
            <a:r>
              <a:rPr lang="en-US" sz="1200" dirty="0" smtClean="0">
                <a:solidFill>
                  <a:prstClr val="black"/>
                </a:solidFill>
                <a:latin typeface="Times"/>
                <a:cs typeface="Times"/>
              </a:rPr>
              <a:t>2013</a:t>
            </a:r>
            <a:endParaRPr lang="en-US" sz="1200" dirty="0">
              <a:solidFill>
                <a:prstClr val="black"/>
              </a:solidFill>
              <a:latin typeface="Times"/>
              <a:cs typeface="Times"/>
            </a:endParaRPr>
          </a:p>
        </p:txBody>
      </p:sp>
      <p:cxnSp>
        <p:nvCxnSpPr>
          <p:cNvPr id="13" name="Straight Connector 12"/>
          <p:cNvCxnSpPr/>
          <p:nvPr/>
        </p:nvCxnSpPr>
        <p:spPr>
          <a:xfrm>
            <a:off x="-4264" y="5491163"/>
            <a:ext cx="9144000" cy="1587"/>
          </a:xfrm>
          <a:prstGeom prst="line">
            <a:avLst/>
          </a:prstGeom>
          <a:ln w="38100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229" y="525780"/>
            <a:ext cx="2282617" cy="6537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7228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199" y="1375930"/>
            <a:ext cx="8246853" cy="4525963"/>
          </a:xfrm>
        </p:spPr>
        <p:txBody>
          <a:bodyPr/>
          <a:lstStyle/>
          <a:p>
            <a:pPr marL="285750" lvl="0" indent="-285750">
              <a:spcBef>
                <a:spcPts val="600"/>
              </a:spcBef>
              <a:spcAft>
                <a:spcPts val="600"/>
              </a:spcAft>
              <a:buClr>
                <a:srgbClr val="007CB7"/>
              </a:buClr>
              <a:buFont typeface="Wingdings" pitchFamily="2" charset="2"/>
              <a:buChar char="§"/>
              <a:defRPr/>
            </a:pPr>
            <a:r>
              <a:rPr lang="en-US" sz="1800" dirty="0">
                <a:solidFill>
                  <a:prstClr val="black"/>
                </a:solidFill>
              </a:rPr>
              <a:t>Regulatory changes, mandated clearing, and the new ISDA credit support annex, are expected to increase margin calls and collateral settlement activity by a factor of 5-10.</a:t>
            </a:r>
          </a:p>
          <a:p>
            <a:pPr marL="285750" lvl="0" indent="-285750">
              <a:spcBef>
                <a:spcPts val="600"/>
              </a:spcBef>
              <a:spcAft>
                <a:spcPts val="600"/>
              </a:spcAft>
              <a:buClr>
                <a:srgbClr val="007CB7"/>
              </a:buClr>
              <a:buFont typeface="Wingdings" pitchFamily="2" charset="2"/>
              <a:buChar char="§"/>
              <a:defRPr/>
            </a:pPr>
            <a:r>
              <a:rPr lang="en-US" sz="1800" dirty="0">
                <a:solidFill>
                  <a:prstClr val="black"/>
                </a:solidFill>
              </a:rPr>
              <a:t>Managing the settlement of payments has become a major pain point.</a:t>
            </a:r>
          </a:p>
          <a:p>
            <a:pPr marL="285750" lvl="0" indent="-285750">
              <a:spcBef>
                <a:spcPts val="600"/>
              </a:spcBef>
              <a:spcAft>
                <a:spcPts val="600"/>
              </a:spcAft>
              <a:buClr>
                <a:srgbClr val="007CB7"/>
              </a:buClr>
              <a:buFont typeface="Wingdings" pitchFamily="2" charset="2"/>
              <a:buChar char="§"/>
              <a:defRPr/>
            </a:pPr>
            <a:r>
              <a:rPr lang="en-US" sz="1800" dirty="0">
                <a:solidFill>
                  <a:prstClr val="black"/>
                </a:solidFill>
              </a:rPr>
              <a:t>Treasury/funding managers are concerned about the lack of transparency and certainty regarding the settlement of daily margin obligations.</a:t>
            </a:r>
          </a:p>
          <a:p>
            <a:pPr marL="285750" lvl="0" indent="-285750">
              <a:spcBef>
                <a:spcPts val="600"/>
              </a:spcBef>
              <a:spcAft>
                <a:spcPts val="600"/>
              </a:spcAft>
              <a:buClr>
                <a:srgbClr val="007CB7"/>
              </a:buClr>
              <a:buFont typeface="Wingdings" pitchFamily="2" charset="2"/>
              <a:buChar char="§"/>
              <a:defRPr/>
            </a:pPr>
            <a:r>
              <a:rPr lang="en-US" sz="1800" dirty="0">
                <a:solidFill>
                  <a:prstClr val="black"/>
                </a:solidFill>
              </a:rPr>
              <a:t>Desire to leverage </a:t>
            </a:r>
            <a:r>
              <a:rPr lang="en-US" sz="1800" dirty="0" smtClean="0">
                <a:solidFill>
                  <a:prstClr val="black"/>
                </a:solidFill>
              </a:rPr>
              <a:t>global </a:t>
            </a:r>
            <a:r>
              <a:rPr lang="en-US" sz="1800" dirty="0">
                <a:solidFill>
                  <a:prstClr val="black"/>
                </a:solidFill>
              </a:rPr>
              <a:t>trade </a:t>
            </a:r>
            <a:r>
              <a:rPr lang="en-US" sz="1800" dirty="0" smtClean="0">
                <a:solidFill>
                  <a:prstClr val="black"/>
                </a:solidFill>
              </a:rPr>
              <a:t>repositories </a:t>
            </a:r>
            <a:r>
              <a:rPr lang="en-US" sz="1800" dirty="0">
                <a:solidFill>
                  <a:prstClr val="black"/>
                </a:solidFill>
              </a:rPr>
              <a:t>for portfolio reconciliation, margin calculation, and regulatory reporting.</a:t>
            </a:r>
          </a:p>
          <a:p>
            <a:pPr marL="285750" lvl="0" indent="-285750">
              <a:spcBef>
                <a:spcPts val="600"/>
              </a:spcBef>
              <a:spcAft>
                <a:spcPts val="600"/>
              </a:spcAft>
              <a:buClr>
                <a:srgbClr val="007CB7"/>
              </a:buClr>
              <a:buFont typeface="Wingdings" pitchFamily="2" charset="2"/>
              <a:buChar char="§"/>
              <a:defRPr/>
            </a:pPr>
            <a:r>
              <a:rPr lang="en-US" sz="1800" dirty="0">
                <a:solidFill>
                  <a:prstClr val="black"/>
                </a:solidFill>
              </a:rPr>
              <a:t>Increased concerns about managing the growth of segregated accounts for initial collateral.</a:t>
            </a:r>
          </a:p>
          <a:p>
            <a:pPr marL="285750" lvl="0" indent="-285750">
              <a:spcBef>
                <a:spcPts val="600"/>
              </a:spcBef>
              <a:spcAft>
                <a:spcPts val="600"/>
              </a:spcAft>
              <a:buClr>
                <a:srgbClr val="007CB7"/>
              </a:buClr>
              <a:buFont typeface="Wingdings" pitchFamily="2" charset="2"/>
              <a:buChar char="§"/>
              <a:defRPr/>
            </a:pPr>
            <a:r>
              <a:rPr lang="en-US" sz="1800" dirty="0">
                <a:solidFill>
                  <a:prstClr val="black"/>
                </a:solidFill>
              </a:rPr>
              <a:t>Non-STP margin processing creates considerable systemic risk, particularly during financial crises.</a:t>
            </a:r>
            <a:endParaRPr lang="en-US" sz="1800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457200" y="72280"/>
            <a:ext cx="7945438" cy="646112"/>
          </a:xfrm>
        </p:spPr>
        <p:txBody>
          <a:bodyPr anchor="b" anchorCtr="0"/>
          <a:lstStyle/>
          <a:p>
            <a:r>
              <a:rPr lang="en-US" sz="2400" b="1" dirty="0" smtClean="0">
                <a:solidFill>
                  <a:srgbClr val="007CB7"/>
                </a:solidFill>
                <a:latin typeface="+mj-lt"/>
              </a:rPr>
              <a:t>Collateral Processing—Business, Risk and Regulatory Drivers</a:t>
            </a:r>
            <a:endParaRPr lang="en-US" sz="2400" b="1" dirty="0">
              <a:solidFill>
                <a:srgbClr val="007CB7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66422650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457200" y="72280"/>
            <a:ext cx="7945438" cy="646112"/>
          </a:xfrm>
        </p:spPr>
        <p:txBody>
          <a:bodyPr anchor="b" anchorCtr="0"/>
          <a:lstStyle/>
          <a:p>
            <a:r>
              <a:rPr lang="en-US" sz="2400" b="1" dirty="0" smtClean="0">
                <a:solidFill>
                  <a:srgbClr val="007CB7"/>
                </a:solidFill>
                <a:latin typeface="+mj-lt"/>
              </a:rPr>
              <a:t>Straight Through Margin Processing </a:t>
            </a:r>
            <a:endParaRPr lang="en-US" sz="2400" b="1" dirty="0">
              <a:solidFill>
                <a:srgbClr val="007CB7"/>
              </a:solidFill>
              <a:latin typeface="+mj-lt"/>
            </a:endParaRPr>
          </a:p>
        </p:txBody>
      </p:sp>
      <p:sp>
        <p:nvSpPr>
          <p:cNvPr id="38" name="Down Arrow Callout 37"/>
          <p:cNvSpPr/>
          <p:nvPr/>
        </p:nvSpPr>
        <p:spPr>
          <a:xfrm>
            <a:off x="2326278" y="1200869"/>
            <a:ext cx="4506991" cy="783071"/>
          </a:xfrm>
          <a:prstGeom prst="downArrowCallout">
            <a:avLst/>
          </a:prstGeom>
          <a:solidFill>
            <a:srgbClr val="54A939">
              <a:lumMod val="20000"/>
              <a:lumOff val="80000"/>
            </a:srgbClr>
          </a:solidFill>
          <a:ln w="9525" cap="flat" cmpd="sng" algn="ctr">
            <a:solidFill>
              <a:srgbClr val="54A939">
                <a:lumMod val="7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Matching Engine for Margin Calls </a:t>
            </a:r>
          </a:p>
        </p:txBody>
      </p:sp>
      <p:sp>
        <p:nvSpPr>
          <p:cNvPr id="39" name="Down Arrow Callout 38"/>
          <p:cNvSpPr/>
          <p:nvPr/>
        </p:nvSpPr>
        <p:spPr>
          <a:xfrm>
            <a:off x="1362974" y="2157874"/>
            <a:ext cx="6418052" cy="2604029"/>
          </a:xfrm>
          <a:prstGeom prst="downArrowCallout">
            <a:avLst/>
          </a:prstGeom>
          <a:solidFill>
            <a:srgbClr val="54A939">
              <a:lumMod val="40000"/>
              <a:lumOff val="60000"/>
            </a:srgbClr>
          </a:solidFill>
          <a:ln w="9525" cap="flat" cmpd="sng" algn="ctr">
            <a:solidFill>
              <a:srgbClr val="FCCF18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rtlCol="0" anchor="ctr"/>
          <a:lstStyle/>
          <a:p>
            <a:pPr marL="285750" marR="0" lvl="0" indent="-28575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Transform matched / calculated margins to settlement instructions (for cash transfers and securities pledges / segregation); enrich with SSI data.</a:t>
            </a:r>
          </a:p>
          <a:p>
            <a:pPr marL="285750" marR="0" lvl="0" indent="-28575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Multilaterally net cash payments.</a:t>
            </a:r>
          </a:p>
          <a:p>
            <a:pPr marL="285750" marR="0" lvl="0" indent="-28575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Receive negative affirmation from Custodians / Nostros.</a:t>
            </a:r>
          </a:p>
          <a:p>
            <a:pPr marL="285750" marR="0" lvl="0" indent="-28575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Send Pledge / Transfer / Payment instructions to relevant platforms at established settlement timeframes.</a:t>
            </a:r>
          </a:p>
          <a:p>
            <a:pPr marL="285750" marR="0" lvl="0" indent="-28575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Effect necessary collateral reporting.</a:t>
            </a:r>
          </a:p>
        </p:txBody>
      </p:sp>
      <p:sp>
        <p:nvSpPr>
          <p:cNvPr id="40" name="Rectangle 39"/>
          <p:cNvSpPr/>
          <p:nvPr/>
        </p:nvSpPr>
        <p:spPr>
          <a:xfrm>
            <a:off x="1362974" y="2002607"/>
            <a:ext cx="6418052" cy="257177"/>
          </a:xfrm>
          <a:prstGeom prst="rect">
            <a:avLst/>
          </a:prstGeom>
          <a:solidFill>
            <a:srgbClr val="007CB7"/>
          </a:solidFill>
          <a:ln w="9525" cap="flat" cmpd="sng" algn="ctr">
            <a:solidFill>
              <a:srgbClr val="FCCF18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Margin</a:t>
            </a:r>
            <a:r>
              <a:rPr kumimoji="0" lang="en-US" sz="14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Transit Collateral Processing Utility</a:t>
            </a:r>
          </a:p>
        </p:txBody>
      </p:sp>
      <p:sp>
        <p:nvSpPr>
          <p:cNvPr id="41" name="Rectangle 40"/>
          <p:cNvSpPr/>
          <p:nvPr/>
        </p:nvSpPr>
        <p:spPr>
          <a:xfrm>
            <a:off x="1362974" y="5181599"/>
            <a:ext cx="6418052" cy="1353327"/>
          </a:xfrm>
          <a:prstGeom prst="rect">
            <a:avLst/>
          </a:prstGeom>
          <a:solidFill>
            <a:srgbClr val="F8F8F8">
              <a:lumMod val="90000"/>
            </a:srgbClr>
          </a:solidFill>
          <a:ln w="9525" cap="flat" cmpd="sng" algn="ctr">
            <a:solidFill>
              <a:srgbClr val="FCCF18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1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42" name="Picture 7" descr="C:\Documents and Settings\DWeisz\Local Settings\Temp\Temporary Internet Files\Content.IE5\119KWZM1\MC900440380[1]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10509" y="5538690"/>
            <a:ext cx="674650" cy="674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3" name="TextBox 42"/>
          <p:cNvSpPr txBox="1"/>
          <p:nvPr/>
        </p:nvSpPr>
        <p:spPr>
          <a:xfrm>
            <a:off x="5656293" y="6105618"/>
            <a:ext cx="214244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 smtClean="0">
                <a:solidFill>
                  <a:prstClr val="black"/>
                </a:solidFill>
                <a:latin typeface="Calibri"/>
              </a:rPr>
              <a:t>Central Bank Payment Systems</a:t>
            </a:r>
            <a:endParaRPr lang="en-US" sz="1200" b="1" dirty="0">
              <a:solidFill>
                <a:prstClr val="black"/>
              </a:solidFill>
              <a:latin typeface="Calibri"/>
            </a:endParaRPr>
          </a:p>
        </p:txBody>
      </p:sp>
      <p:pic>
        <p:nvPicPr>
          <p:cNvPr id="44" name="Picture 8" descr="C:\Program Files\Microsoft Office\MEDIA\CAGCAT10\j0205462.wm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5952" y="5529441"/>
            <a:ext cx="866690" cy="8623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5" name="TextBox 44"/>
          <p:cNvSpPr txBox="1"/>
          <p:nvPr/>
        </p:nvSpPr>
        <p:spPr>
          <a:xfrm>
            <a:off x="1387883" y="6113248"/>
            <a:ext cx="213885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 smtClean="0">
                <a:solidFill>
                  <a:prstClr val="black"/>
                </a:solidFill>
                <a:latin typeface="Calibri"/>
              </a:rPr>
              <a:t>Central Securities Depositories</a:t>
            </a:r>
            <a:endParaRPr lang="en-US" sz="1200" b="1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2099982" y="6389074"/>
            <a:ext cx="4998484" cy="276999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FCCF18">
                <a:shade val="95000"/>
                <a:satMod val="105000"/>
              </a:srgbClr>
            </a:solidFill>
          </a:ln>
          <a:effectLst>
            <a:outerShdw sx="1000" sy="1000" algn="ctr" rotWithShape="0">
              <a:srgbClr val="000000"/>
            </a:outerShdw>
          </a:effectLst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rPr>
              <a:t>Utility submits Net Settlement &amp; Pledge / Transfer instructions for all parties.</a:t>
            </a:r>
          </a:p>
        </p:txBody>
      </p:sp>
      <p:cxnSp>
        <p:nvCxnSpPr>
          <p:cNvPr id="47" name="Straight Connector 46"/>
          <p:cNvCxnSpPr>
            <a:stCxn id="39" idx="2"/>
          </p:cNvCxnSpPr>
          <p:nvPr/>
        </p:nvCxnSpPr>
        <p:spPr>
          <a:xfrm>
            <a:off x="4572000" y="4761903"/>
            <a:ext cx="7773" cy="1300536"/>
          </a:xfrm>
          <a:prstGeom prst="line">
            <a:avLst/>
          </a:prstGeom>
          <a:noFill/>
          <a:ln w="25400" cap="flat" cmpd="sng" algn="ctr">
            <a:solidFill>
              <a:sysClr val="windowText" lastClr="000000"/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</p:cxnSp>
      <p:cxnSp>
        <p:nvCxnSpPr>
          <p:cNvPr id="48" name="Straight Arrow Connector 47"/>
          <p:cNvCxnSpPr/>
          <p:nvPr/>
        </p:nvCxnSpPr>
        <p:spPr>
          <a:xfrm flipV="1">
            <a:off x="1739297" y="3887832"/>
            <a:ext cx="0" cy="1472113"/>
          </a:xfrm>
          <a:prstGeom prst="straightConnector1">
            <a:avLst/>
          </a:prstGeom>
          <a:noFill/>
          <a:ln w="12700" cap="flat" cmpd="sng" algn="ctr">
            <a:solidFill>
              <a:sysClr val="windowText" lastClr="000000"/>
            </a:solidFill>
            <a:prstDash val="solid"/>
            <a:tailEnd type="arrow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</p:cxnSp>
      <p:sp>
        <p:nvSpPr>
          <p:cNvPr id="49" name="TextBox 48"/>
          <p:cNvSpPr txBox="1"/>
          <p:nvPr/>
        </p:nvSpPr>
        <p:spPr>
          <a:xfrm>
            <a:off x="3235801" y="5181598"/>
            <a:ext cx="1343971" cy="461665"/>
          </a:xfrm>
          <a:prstGeom prst="rect">
            <a:avLst/>
          </a:prstGeom>
          <a:noFill/>
          <a:ln>
            <a:solidFill>
              <a:sysClr val="windowText" lastClr="000000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rPr>
              <a:t>Pledge / Transfer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rPr>
              <a:t>Instructions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4579774" y="5186292"/>
            <a:ext cx="1337948" cy="461665"/>
          </a:xfrm>
          <a:prstGeom prst="rect">
            <a:avLst/>
          </a:prstGeom>
          <a:noFill/>
          <a:ln>
            <a:solidFill>
              <a:sysClr val="windowText" lastClr="000000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rPr>
              <a:t>Net Settlement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rPr>
              <a:t>Instructions </a:t>
            </a:r>
          </a:p>
        </p:txBody>
      </p:sp>
      <p:sp>
        <p:nvSpPr>
          <p:cNvPr id="51" name="TextBox 50"/>
          <p:cNvSpPr txBox="1"/>
          <p:nvPr/>
        </p:nvSpPr>
        <p:spPr>
          <a:xfrm>
            <a:off x="2508745" y="4235751"/>
            <a:ext cx="56932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solidFill>
                  <a:prstClr val="black"/>
                </a:solidFill>
                <a:latin typeface="Calibri"/>
              </a:rPr>
              <a:t>Status</a:t>
            </a:r>
            <a:endParaRPr lang="en-US" sz="1200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6062779" y="4190807"/>
            <a:ext cx="56932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solidFill>
                  <a:prstClr val="black"/>
                </a:solidFill>
                <a:latin typeface="Calibri"/>
              </a:rPr>
              <a:t>Status</a:t>
            </a:r>
            <a:endParaRPr lang="en-US" sz="1200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3423101" y="1724193"/>
            <a:ext cx="2267672" cy="276999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sz="1200" dirty="0" smtClean="0">
                <a:solidFill>
                  <a:prstClr val="black"/>
                </a:solidFill>
                <a:latin typeface="Calibri"/>
              </a:rPr>
              <a:t>Matched Derivatives Margin Calls</a:t>
            </a:r>
            <a:endParaRPr lang="en-US" sz="1200" dirty="0">
              <a:solidFill>
                <a:prstClr val="black"/>
              </a:solidFill>
              <a:latin typeface="Calibri"/>
            </a:endParaRPr>
          </a:p>
        </p:txBody>
      </p:sp>
      <p:pic>
        <p:nvPicPr>
          <p:cNvPr id="54" name="Picture 7" descr="C:\Documents and Settings\DWeisz\Local Settings\Temp\Temporary Internet Files\Content.IE5\119KWZM1\MC900440380[1]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20170" y="5026749"/>
            <a:ext cx="674650" cy="674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5" name="Picture 8" descr="C:\Program Files\Microsoft Office\MEDIA\CAGCAT10\j0205462.wm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9111" y="4906199"/>
            <a:ext cx="866690" cy="8623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6" name="TextBox 55"/>
          <p:cNvSpPr txBox="1"/>
          <p:nvPr/>
        </p:nvSpPr>
        <p:spPr>
          <a:xfrm>
            <a:off x="2209944" y="4638793"/>
            <a:ext cx="114967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0" cap="none" spc="0" normalizeH="0" baseline="0" noProof="0" dirty="0" smtClean="0">
                <a:ln>
                  <a:noFill/>
                </a:ln>
                <a:solidFill>
                  <a:srgbClr val="007CB7"/>
                </a:solidFill>
                <a:effectLst/>
                <a:uLnTx/>
                <a:uFillTx/>
                <a:latin typeface="+mj-lt"/>
              </a:rPr>
              <a:t>DTC/Custodian</a:t>
            </a:r>
          </a:p>
        </p:txBody>
      </p:sp>
      <p:sp>
        <p:nvSpPr>
          <p:cNvPr id="57" name="TextBox 56"/>
          <p:cNvSpPr txBox="1"/>
          <p:nvPr/>
        </p:nvSpPr>
        <p:spPr>
          <a:xfrm>
            <a:off x="991440" y="5435556"/>
            <a:ext cx="153920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0" cap="none" spc="0" normalizeH="0" baseline="0" noProof="0" dirty="0" smtClean="0">
                <a:ln>
                  <a:noFill/>
                </a:ln>
                <a:solidFill>
                  <a:srgbClr val="007CB7"/>
                </a:solidFill>
                <a:effectLst/>
                <a:uLnTx/>
                <a:uFillTx/>
                <a:latin typeface="+mj-lt"/>
              </a:rPr>
              <a:t>CSD/ ICSD/Custodian</a:t>
            </a:r>
          </a:p>
        </p:txBody>
      </p:sp>
      <p:sp>
        <p:nvSpPr>
          <p:cNvPr id="58" name="TextBox 57"/>
          <p:cNvSpPr txBox="1"/>
          <p:nvPr/>
        </p:nvSpPr>
        <p:spPr>
          <a:xfrm>
            <a:off x="6045527" y="4777292"/>
            <a:ext cx="60946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1" i="0" u="none" strike="noStrike" kern="0" cap="none" spc="0" normalizeH="0" baseline="0">
                <a:ln>
                  <a:noFill/>
                </a:ln>
                <a:solidFill>
                  <a:srgbClr val="007CB7"/>
                </a:solidFill>
                <a:effectLst/>
                <a:uLnTx/>
                <a:uFillTx/>
                <a:latin typeface="+mj-lt"/>
              </a:defRPr>
            </a:lvl1pPr>
          </a:lstStyle>
          <a:p>
            <a:r>
              <a:rPr lang="en-US" dirty="0"/>
              <a:t>FRBNY</a:t>
            </a:r>
          </a:p>
        </p:txBody>
      </p:sp>
      <p:sp>
        <p:nvSpPr>
          <p:cNvPr id="59" name="TextBox 58"/>
          <p:cNvSpPr txBox="1"/>
          <p:nvPr/>
        </p:nvSpPr>
        <p:spPr>
          <a:xfrm>
            <a:off x="7250393" y="5337047"/>
            <a:ext cx="42607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1" i="0" u="none" strike="noStrike" kern="0" cap="none" spc="0" normalizeH="0" baseline="0">
                <a:ln>
                  <a:noFill/>
                </a:ln>
                <a:solidFill>
                  <a:srgbClr val="007CB7"/>
                </a:solidFill>
                <a:effectLst/>
                <a:uLnTx/>
                <a:uFillTx/>
                <a:latin typeface="+mj-lt"/>
              </a:defRPr>
            </a:lvl1pPr>
          </a:lstStyle>
          <a:p>
            <a:r>
              <a:rPr lang="en-US" dirty="0"/>
              <a:t>ECB</a:t>
            </a:r>
          </a:p>
        </p:txBody>
      </p:sp>
      <p:cxnSp>
        <p:nvCxnSpPr>
          <p:cNvPr id="60" name="Straight Arrow Connector 59"/>
          <p:cNvCxnSpPr>
            <a:stCxn id="58" idx="0"/>
          </p:cNvCxnSpPr>
          <p:nvPr/>
        </p:nvCxnSpPr>
        <p:spPr>
          <a:xfrm flipV="1">
            <a:off x="6350258" y="3875106"/>
            <a:ext cx="0" cy="902186"/>
          </a:xfrm>
          <a:prstGeom prst="straightConnector1">
            <a:avLst/>
          </a:prstGeom>
          <a:noFill/>
          <a:ln w="12700" cap="flat" cmpd="sng" algn="ctr">
            <a:solidFill>
              <a:sysClr val="windowText" lastClr="000000"/>
            </a:solidFill>
            <a:prstDash val="solid"/>
            <a:tailEnd type="arrow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</p:cxnSp>
      <p:cxnSp>
        <p:nvCxnSpPr>
          <p:cNvPr id="61" name="Straight Arrow Connector 60"/>
          <p:cNvCxnSpPr/>
          <p:nvPr/>
        </p:nvCxnSpPr>
        <p:spPr>
          <a:xfrm flipV="1">
            <a:off x="7447834" y="3887832"/>
            <a:ext cx="0" cy="1472114"/>
          </a:xfrm>
          <a:prstGeom prst="straightConnector1">
            <a:avLst/>
          </a:prstGeom>
          <a:noFill/>
          <a:ln w="12700" cap="flat" cmpd="sng" algn="ctr">
            <a:solidFill>
              <a:sysClr val="windowText" lastClr="000000"/>
            </a:solidFill>
            <a:prstDash val="solid"/>
            <a:tailEnd type="arrow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</p:cxnSp>
      <p:sp>
        <p:nvSpPr>
          <p:cNvPr id="62" name="TextBox 61"/>
          <p:cNvSpPr txBox="1"/>
          <p:nvPr/>
        </p:nvSpPr>
        <p:spPr>
          <a:xfrm>
            <a:off x="2392759" y="5838368"/>
            <a:ext cx="130356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solidFill>
                  <a:prstClr val="black"/>
                </a:solidFill>
                <a:latin typeface="Calibri"/>
              </a:rPr>
              <a:t>Non-US Securities</a:t>
            </a:r>
            <a:endParaRPr lang="en-US" sz="1200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63" name="TextBox 62"/>
          <p:cNvSpPr txBox="1"/>
          <p:nvPr/>
        </p:nvSpPr>
        <p:spPr>
          <a:xfrm rot="981645">
            <a:off x="3599278" y="5673165"/>
            <a:ext cx="99578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solidFill>
                  <a:prstClr val="black"/>
                </a:solidFill>
                <a:latin typeface="Calibri"/>
              </a:rPr>
              <a:t>US Securities</a:t>
            </a:r>
            <a:endParaRPr lang="en-US" sz="1200" dirty="0">
              <a:solidFill>
                <a:prstClr val="black"/>
              </a:solidFill>
              <a:latin typeface="Calibri"/>
            </a:endParaRPr>
          </a:p>
        </p:txBody>
      </p:sp>
      <p:cxnSp>
        <p:nvCxnSpPr>
          <p:cNvPr id="64" name="Straight Arrow Connector 63"/>
          <p:cNvCxnSpPr/>
          <p:nvPr/>
        </p:nvCxnSpPr>
        <p:spPr>
          <a:xfrm>
            <a:off x="2172642" y="6054442"/>
            <a:ext cx="4937867" cy="0"/>
          </a:xfrm>
          <a:prstGeom prst="straightConnector1">
            <a:avLst/>
          </a:prstGeom>
          <a:noFill/>
          <a:ln w="25400" cap="flat" cmpd="sng" algn="ctr">
            <a:solidFill>
              <a:sysClr val="windowText" lastClr="000000"/>
            </a:solidFill>
            <a:prstDash val="solid"/>
            <a:headEnd type="arrow"/>
            <a:tailEnd type="arrow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</p:cxnSp>
      <p:cxnSp>
        <p:nvCxnSpPr>
          <p:cNvPr id="65" name="Straight Arrow Connector 64"/>
          <p:cNvCxnSpPr/>
          <p:nvPr/>
        </p:nvCxnSpPr>
        <p:spPr>
          <a:xfrm flipH="1" flipV="1">
            <a:off x="3177585" y="5658269"/>
            <a:ext cx="1394415" cy="404170"/>
          </a:xfrm>
          <a:prstGeom prst="straightConnector1">
            <a:avLst/>
          </a:prstGeom>
          <a:noFill/>
          <a:ln w="25400" cap="flat" cmpd="sng" algn="ctr">
            <a:solidFill>
              <a:sysClr val="windowText" lastClr="000000"/>
            </a:solidFill>
            <a:prstDash val="solid"/>
            <a:tailEnd type="arrow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</p:cxnSp>
      <p:cxnSp>
        <p:nvCxnSpPr>
          <p:cNvPr id="66" name="Straight Arrow Connector 65"/>
          <p:cNvCxnSpPr/>
          <p:nvPr/>
        </p:nvCxnSpPr>
        <p:spPr>
          <a:xfrm flipV="1">
            <a:off x="4615714" y="5658269"/>
            <a:ext cx="1447065" cy="396174"/>
          </a:xfrm>
          <a:prstGeom prst="straightConnector1">
            <a:avLst/>
          </a:prstGeom>
          <a:noFill/>
          <a:ln w="25400" cap="flat" cmpd="sng" algn="ctr">
            <a:solidFill>
              <a:sysClr val="windowText" lastClr="000000"/>
            </a:solidFill>
            <a:prstDash val="solid"/>
            <a:tailEnd type="arrow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</p:cxnSp>
      <p:cxnSp>
        <p:nvCxnSpPr>
          <p:cNvPr id="67" name="Straight Arrow Connector 66"/>
          <p:cNvCxnSpPr>
            <a:stCxn id="56" idx="0"/>
          </p:cNvCxnSpPr>
          <p:nvPr/>
        </p:nvCxnSpPr>
        <p:spPr>
          <a:xfrm flipV="1">
            <a:off x="2784781" y="3875106"/>
            <a:ext cx="8837" cy="763687"/>
          </a:xfrm>
          <a:prstGeom prst="straightConnector1">
            <a:avLst/>
          </a:prstGeom>
          <a:noFill/>
          <a:ln w="12700" cap="flat" cmpd="sng" algn="ctr">
            <a:solidFill>
              <a:sysClr val="windowText" lastClr="000000"/>
            </a:solidFill>
            <a:prstDash val="solid"/>
            <a:tailEnd type="arrow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</p:cxnSp>
      <p:sp>
        <p:nvSpPr>
          <p:cNvPr id="68" name="TextBox 67"/>
          <p:cNvSpPr txBox="1"/>
          <p:nvPr/>
        </p:nvSpPr>
        <p:spPr>
          <a:xfrm rot="20845715">
            <a:off x="4581670" y="5712768"/>
            <a:ext cx="78098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solidFill>
                  <a:prstClr val="black"/>
                </a:solidFill>
                <a:latin typeface="Calibri"/>
              </a:rPr>
              <a:t>USD Cash</a:t>
            </a:r>
            <a:endParaRPr lang="en-US" sz="1200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6128569" y="5837304"/>
            <a:ext cx="80413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solidFill>
                  <a:prstClr val="black"/>
                </a:solidFill>
                <a:latin typeface="Calibri"/>
              </a:rPr>
              <a:t>Euro Cash</a:t>
            </a:r>
            <a:endParaRPr lang="en-US" sz="1200" dirty="0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910116832"/>
      </p:ext>
    </p:extLst>
  </p:cSld>
  <p:clrMapOvr>
    <a:masterClrMapping/>
  </p:clrMapOvr>
</p:sld>
</file>

<file path=ppt/theme/theme1.xml><?xml version="1.0" encoding="utf-8"?>
<a:theme xmlns:a="http://schemas.openxmlformats.org/drawingml/2006/main" name="1_DTCC_NEW">
  <a:themeElements>
    <a:clrScheme name="DTCC_New_Colors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FCCF18"/>
      </a:accent1>
      <a:accent2>
        <a:srgbClr val="54A939"/>
      </a:accent2>
      <a:accent3>
        <a:srgbClr val="E16E22"/>
      </a:accent3>
      <a:accent4>
        <a:srgbClr val="007CB7"/>
      </a:accent4>
      <a:accent5>
        <a:srgbClr val="4B4F50"/>
      </a:accent5>
      <a:accent6>
        <a:srgbClr val="0B0D11"/>
      </a:accent6>
      <a:hlink>
        <a:srgbClr val="5F5F5F"/>
      </a:hlink>
      <a:folHlink>
        <a:srgbClr val="919191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10.xml><?xml version="1.0" encoding="utf-8"?>
<a:theme xmlns:a="http://schemas.openxmlformats.org/drawingml/2006/main" name="9_DTCC_NEW">
  <a:themeElements>
    <a:clrScheme name="DTCC_New_Colors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FCCF18"/>
      </a:accent1>
      <a:accent2>
        <a:srgbClr val="54A939"/>
      </a:accent2>
      <a:accent3>
        <a:srgbClr val="E16E22"/>
      </a:accent3>
      <a:accent4>
        <a:srgbClr val="007CB7"/>
      </a:accent4>
      <a:accent5>
        <a:srgbClr val="4B4F50"/>
      </a:accent5>
      <a:accent6>
        <a:srgbClr val="0B0D11"/>
      </a:accent6>
      <a:hlink>
        <a:srgbClr val="5F5F5F"/>
      </a:hlink>
      <a:folHlink>
        <a:srgbClr val="919191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11.xml><?xml version="1.0" encoding="utf-8"?>
<a:theme xmlns:a="http://schemas.openxmlformats.org/drawingml/2006/main" name="10_DTCC_NEW">
  <a:themeElements>
    <a:clrScheme name="DTCC_New_Colors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FCCF18"/>
      </a:accent1>
      <a:accent2>
        <a:srgbClr val="54A939"/>
      </a:accent2>
      <a:accent3>
        <a:srgbClr val="E16E22"/>
      </a:accent3>
      <a:accent4>
        <a:srgbClr val="007CB7"/>
      </a:accent4>
      <a:accent5>
        <a:srgbClr val="4B4F50"/>
      </a:accent5>
      <a:accent6>
        <a:srgbClr val="0B0D11"/>
      </a:accent6>
      <a:hlink>
        <a:srgbClr val="5F5F5F"/>
      </a:hlink>
      <a:folHlink>
        <a:srgbClr val="919191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12.xml><?xml version="1.0" encoding="utf-8"?>
<a:theme xmlns:a="http://schemas.openxmlformats.org/drawingml/2006/main" name="11_DTCC_NEW">
  <a:themeElements>
    <a:clrScheme name="DTCC_New_Colors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FCCF18"/>
      </a:accent1>
      <a:accent2>
        <a:srgbClr val="54A939"/>
      </a:accent2>
      <a:accent3>
        <a:srgbClr val="E16E22"/>
      </a:accent3>
      <a:accent4>
        <a:srgbClr val="007CB7"/>
      </a:accent4>
      <a:accent5>
        <a:srgbClr val="4B4F50"/>
      </a:accent5>
      <a:accent6>
        <a:srgbClr val="0B0D11"/>
      </a:accent6>
      <a:hlink>
        <a:srgbClr val="5F5F5F"/>
      </a:hlink>
      <a:folHlink>
        <a:srgbClr val="919191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13.xml><?xml version="1.0" encoding="utf-8"?>
<a:theme xmlns:a="http://schemas.openxmlformats.org/drawingml/2006/main" name="12_DTCC_NEW">
  <a:themeElements>
    <a:clrScheme name="DTCC_New_Colors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FCCF18"/>
      </a:accent1>
      <a:accent2>
        <a:srgbClr val="54A939"/>
      </a:accent2>
      <a:accent3>
        <a:srgbClr val="E16E22"/>
      </a:accent3>
      <a:accent4>
        <a:srgbClr val="007CB7"/>
      </a:accent4>
      <a:accent5>
        <a:srgbClr val="4B4F50"/>
      </a:accent5>
      <a:accent6>
        <a:srgbClr val="0B0D11"/>
      </a:accent6>
      <a:hlink>
        <a:srgbClr val="5F5F5F"/>
      </a:hlink>
      <a:folHlink>
        <a:srgbClr val="919191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14.xml><?xml version="1.0" encoding="utf-8"?>
<a:theme xmlns:a="http://schemas.openxmlformats.org/drawingml/2006/main" name="13_DTCC_NEW">
  <a:themeElements>
    <a:clrScheme name="DTCC_New_Colors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FCCF18"/>
      </a:accent1>
      <a:accent2>
        <a:srgbClr val="54A939"/>
      </a:accent2>
      <a:accent3>
        <a:srgbClr val="E16E22"/>
      </a:accent3>
      <a:accent4>
        <a:srgbClr val="007CB7"/>
      </a:accent4>
      <a:accent5>
        <a:srgbClr val="4B4F50"/>
      </a:accent5>
      <a:accent6>
        <a:srgbClr val="0B0D11"/>
      </a:accent6>
      <a:hlink>
        <a:srgbClr val="5F5F5F"/>
      </a:hlink>
      <a:folHlink>
        <a:srgbClr val="919191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15.xml><?xml version="1.0" encoding="utf-8"?>
<a:theme xmlns:a="http://schemas.openxmlformats.org/drawingml/2006/main" name="14_DTCC_NEW">
  <a:themeElements>
    <a:clrScheme name="DTCC_New_Colors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FCCF18"/>
      </a:accent1>
      <a:accent2>
        <a:srgbClr val="54A939"/>
      </a:accent2>
      <a:accent3>
        <a:srgbClr val="E16E22"/>
      </a:accent3>
      <a:accent4>
        <a:srgbClr val="007CB7"/>
      </a:accent4>
      <a:accent5>
        <a:srgbClr val="4B4F50"/>
      </a:accent5>
      <a:accent6>
        <a:srgbClr val="0B0D11"/>
      </a:accent6>
      <a:hlink>
        <a:srgbClr val="5F5F5F"/>
      </a:hlink>
      <a:folHlink>
        <a:srgbClr val="919191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16.xml><?xml version="1.0" encoding="utf-8"?>
<a:theme xmlns:a="http://schemas.openxmlformats.org/drawingml/2006/main" name="15_DTCC_NEW">
  <a:themeElements>
    <a:clrScheme name="DTCC_New_Colors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FCCF18"/>
      </a:accent1>
      <a:accent2>
        <a:srgbClr val="54A939"/>
      </a:accent2>
      <a:accent3>
        <a:srgbClr val="E16E22"/>
      </a:accent3>
      <a:accent4>
        <a:srgbClr val="007CB7"/>
      </a:accent4>
      <a:accent5>
        <a:srgbClr val="4B4F50"/>
      </a:accent5>
      <a:accent6>
        <a:srgbClr val="0B0D11"/>
      </a:accent6>
      <a:hlink>
        <a:srgbClr val="5F5F5F"/>
      </a:hlink>
      <a:folHlink>
        <a:srgbClr val="919191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17.xml><?xml version="1.0" encoding="utf-8"?>
<a:theme xmlns:a="http://schemas.openxmlformats.org/drawingml/2006/main" name="16_DTCC_NEW">
  <a:themeElements>
    <a:clrScheme name="DTCC_New_Colors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FCCF18"/>
      </a:accent1>
      <a:accent2>
        <a:srgbClr val="54A939"/>
      </a:accent2>
      <a:accent3>
        <a:srgbClr val="E16E22"/>
      </a:accent3>
      <a:accent4>
        <a:srgbClr val="007CB7"/>
      </a:accent4>
      <a:accent5>
        <a:srgbClr val="4B4F50"/>
      </a:accent5>
      <a:accent6>
        <a:srgbClr val="0B0D11"/>
      </a:accent6>
      <a:hlink>
        <a:srgbClr val="5F5F5F"/>
      </a:hlink>
      <a:folHlink>
        <a:srgbClr val="919191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18.xml><?xml version="1.0" encoding="utf-8"?>
<a:theme xmlns:a="http://schemas.openxmlformats.org/drawingml/2006/main" name="17_DTCC_NEW">
  <a:themeElements>
    <a:clrScheme name="DTCC_New_Colors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FCCF18"/>
      </a:accent1>
      <a:accent2>
        <a:srgbClr val="54A939"/>
      </a:accent2>
      <a:accent3>
        <a:srgbClr val="E16E22"/>
      </a:accent3>
      <a:accent4>
        <a:srgbClr val="007CB7"/>
      </a:accent4>
      <a:accent5>
        <a:srgbClr val="4B4F50"/>
      </a:accent5>
      <a:accent6>
        <a:srgbClr val="0B0D11"/>
      </a:accent6>
      <a:hlink>
        <a:srgbClr val="5F5F5F"/>
      </a:hlink>
      <a:folHlink>
        <a:srgbClr val="919191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19.xml><?xml version="1.0" encoding="utf-8"?>
<a:theme xmlns:a="http://schemas.openxmlformats.org/drawingml/2006/main" name="18_DTCC_NEW">
  <a:themeElements>
    <a:clrScheme name="DTCC_New_Colors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FCCF18"/>
      </a:accent1>
      <a:accent2>
        <a:srgbClr val="54A939"/>
      </a:accent2>
      <a:accent3>
        <a:srgbClr val="E16E22"/>
      </a:accent3>
      <a:accent4>
        <a:srgbClr val="007CB7"/>
      </a:accent4>
      <a:accent5>
        <a:srgbClr val="4B4F50"/>
      </a:accent5>
      <a:accent6>
        <a:srgbClr val="0B0D11"/>
      </a:accent6>
      <a:hlink>
        <a:srgbClr val="5F5F5F"/>
      </a:hlink>
      <a:folHlink>
        <a:srgbClr val="919191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2_DTCC_NEW">
  <a:themeElements>
    <a:clrScheme name="DTCC_New_Colors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FCCF18"/>
      </a:accent1>
      <a:accent2>
        <a:srgbClr val="54A939"/>
      </a:accent2>
      <a:accent3>
        <a:srgbClr val="E16E22"/>
      </a:accent3>
      <a:accent4>
        <a:srgbClr val="007CB7"/>
      </a:accent4>
      <a:accent5>
        <a:srgbClr val="4B4F50"/>
      </a:accent5>
      <a:accent6>
        <a:srgbClr val="0B0D11"/>
      </a:accent6>
      <a:hlink>
        <a:srgbClr val="5F5F5F"/>
      </a:hlink>
      <a:folHlink>
        <a:srgbClr val="919191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0.xml><?xml version="1.0" encoding="utf-8"?>
<a:theme xmlns:a="http://schemas.openxmlformats.org/drawingml/2006/main" name="19_DTCC_NEW">
  <a:themeElements>
    <a:clrScheme name="DTCC_New_Colors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FCCF18"/>
      </a:accent1>
      <a:accent2>
        <a:srgbClr val="54A939"/>
      </a:accent2>
      <a:accent3>
        <a:srgbClr val="E16E22"/>
      </a:accent3>
      <a:accent4>
        <a:srgbClr val="007CB7"/>
      </a:accent4>
      <a:accent5>
        <a:srgbClr val="4B4F50"/>
      </a:accent5>
      <a:accent6>
        <a:srgbClr val="0B0D11"/>
      </a:accent6>
      <a:hlink>
        <a:srgbClr val="5F5F5F"/>
      </a:hlink>
      <a:folHlink>
        <a:srgbClr val="919191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1.xml><?xml version="1.0" encoding="utf-8"?>
<a:theme xmlns:a="http://schemas.openxmlformats.org/drawingml/2006/main" name="20_DTCC_NEW">
  <a:themeElements>
    <a:clrScheme name="DTCC_New_Colors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FCCF18"/>
      </a:accent1>
      <a:accent2>
        <a:srgbClr val="54A939"/>
      </a:accent2>
      <a:accent3>
        <a:srgbClr val="E16E22"/>
      </a:accent3>
      <a:accent4>
        <a:srgbClr val="007CB7"/>
      </a:accent4>
      <a:accent5>
        <a:srgbClr val="4B4F50"/>
      </a:accent5>
      <a:accent6>
        <a:srgbClr val="0B0D11"/>
      </a:accent6>
      <a:hlink>
        <a:srgbClr val="5F5F5F"/>
      </a:hlink>
      <a:folHlink>
        <a:srgbClr val="919191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2.xml><?xml version="1.0" encoding="utf-8"?>
<a:theme xmlns:a="http://schemas.openxmlformats.org/drawingml/2006/main" name="21_DTCC_NEW">
  <a:themeElements>
    <a:clrScheme name="DTCC_New_Colors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FCCF18"/>
      </a:accent1>
      <a:accent2>
        <a:srgbClr val="54A939"/>
      </a:accent2>
      <a:accent3>
        <a:srgbClr val="E16E22"/>
      </a:accent3>
      <a:accent4>
        <a:srgbClr val="007CB7"/>
      </a:accent4>
      <a:accent5>
        <a:srgbClr val="4B4F50"/>
      </a:accent5>
      <a:accent6>
        <a:srgbClr val="0B0D11"/>
      </a:accent6>
      <a:hlink>
        <a:srgbClr val="5F5F5F"/>
      </a:hlink>
      <a:folHlink>
        <a:srgbClr val="919191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3.xml><?xml version="1.0" encoding="utf-8"?>
<a:theme xmlns:a="http://schemas.openxmlformats.org/drawingml/2006/main" name="22_DTCC_NEW">
  <a:themeElements>
    <a:clrScheme name="DTCC_New_Colors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FCCF18"/>
      </a:accent1>
      <a:accent2>
        <a:srgbClr val="54A939"/>
      </a:accent2>
      <a:accent3>
        <a:srgbClr val="E16E22"/>
      </a:accent3>
      <a:accent4>
        <a:srgbClr val="007CB7"/>
      </a:accent4>
      <a:accent5>
        <a:srgbClr val="4B4F50"/>
      </a:accent5>
      <a:accent6>
        <a:srgbClr val="0B0D11"/>
      </a:accent6>
      <a:hlink>
        <a:srgbClr val="5F5F5F"/>
      </a:hlink>
      <a:folHlink>
        <a:srgbClr val="919191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4.xml><?xml version="1.0" encoding="utf-8"?>
<a:theme xmlns:a="http://schemas.openxmlformats.org/drawingml/2006/main" name="23_DTCC_NEW">
  <a:themeElements>
    <a:clrScheme name="DTCC_New_Colors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FCCF18"/>
      </a:accent1>
      <a:accent2>
        <a:srgbClr val="54A939"/>
      </a:accent2>
      <a:accent3>
        <a:srgbClr val="E16E22"/>
      </a:accent3>
      <a:accent4>
        <a:srgbClr val="007CB7"/>
      </a:accent4>
      <a:accent5>
        <a:srgbClr val="4B4F50"/>
      </a:accent5>
      <a:accent6>
        <a:srgbClr val="0B0D11"/>
      </a:accent6>
      <a:hlink>
        <a:srgbClr val="5F5F5F"/>
      </a:hlink>
      <a:folHlink>
        <a:srgbClr val="919191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5.xml><?xml version="1.0" encoding="utf-8"?>
<a:theme xmlns:a="http://schemas.openxmlformats.org/drawingml/2006/main" name="24_DTCC_NEW">
  <a:themeElements>
    <a:clrScheme name="DTCC_New_Colors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FCCF18"/>
      </a:accent1>
      <a:accent2>
        <a:srgbClr val="54A939"/>
      </a:accent2>
      <a:accent3>
        <a:srgbClr val="E16E22"/>
      </a:accent3>
      <a:accent4>
        <a:srgbClr val="007CB7"/>
      </a:accent4>
      <a:accent5>
        <a:srgbClr val="4B4F50"/>
      </a:accent5>
      <a:accent6>
        <a:srgbClr val="0B0D11"/>
      </a:accent6>
      <a:hlink>
        <a:srgbClr val="5F5F5F"/>
      </a:hlink>
      <a:folHlink>
        <a:srgbClr val="919191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6.xml><?xml version="1.0" encoding="utf-8"?>
<a:theme xmlns:a="http://schemas.openxmlformats.org/drawingml/2006/main" name="25_DTCC_NEW">
  <a:themeElements>
    <a:clrScheme name="DTCC_New_Colors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FCCF18"/>
      </a:accent1>
      <a:accent2>
        <a:srgbClr val="54A939"/>
      </a:accent2>
      <a:accent3>
        <a:srgbClr val="E16E22"/>
      </a:accent3>
      <a:accent4>
        <a:srgbClr val="007CB7"/>
      </a:accent4>
      <a:accent5>
        <a:srgbClr val="4B4F50"/>
      </a:accent5>
      <a:accent6>
        <a:srgbClr val="0B0D11"/>
      </a:accent6>
      <a:hlink>
        <a:srgbClr val="5F5F5F"/>
      </a:hlink>
      <a:folHlink>
        <a:srgbClr val="919191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7.xml><?xml version="1.0" encoding="utf-8"?>
<a:theme xmlns:a="http://schemas.openxmlformats.org/drawingml/2006/main" name="26_DTCC_NEW">
  <a:themeElements>
    <a:clrScheme name="DTCC_New_Colors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FCCF18"/>
      </a:accent1>
      <a:accent2>
        <a:srgbClr val="54A939"/>
      </a:accent2>
      <a:accent3>
        <a:srgbClr val="E16E22"/>
      </a:accent3>
      <a:accent4>
        <a:srgbClr val="007CB7"/>
      </a:accent4>
      <a:accent5>
        <a:srgbClr val="4B4F50"/>
      </a:accent5>
      <a:accent6>
        <a:srgbClr val="0B0D11"/>
      </a:accent6>
      <a:hlink>
        <a:srgbClr val="5F5F5F"/>
      </a:hlink>
      <a:folHlink>
        <a:srgbClr val="919191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8.xml><?xml version="1.0" encoding="utf-8"?>
<a:theme xmlns:a="http://schemas.openxmlformats.org/drawingml/2006/main" name="27_DTCC_NEW">
  <a:themeElements>
    <a:clrScheme name="DTCC_New_Colors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FCCF18"/>
      </a:accent1>
      <a:accent2>
        <a:srgbClr val="54A939"/>
      </a:accent2>
      <a:accent3>
        <a:srgbClr val="E16E22"/>
      </a:accent3>
      <a:accent4>
        <a:srgbClr val="007CB7"/>
      </a:accent4>
      <a:accent5>
        <a:srgbClr val="4B4F50"/>
      </a:accent5>
      <a:accent6>
        <a:srgbClr val="0B0D11"/>
      </a:accent6>
      <a:hlink>
        <a:srgbClr val="5F5F5F"/>
      </a:hlink>
      <a:folHlink>
        <a:srgbClr val="919191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9.xml><?xml version="1.0" encoding="utf-8"?>
<a:theme xmlns:a="http://schemas.openxmlformats.org/drawingml/2006/main" name="28_DTCC_NEW">
  <a:themeElements>
    <a:clrScheme name="DTCC_New_Colors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FCCF18"/>
      </a:accent1>
      <a:accent2>
        <a:srgbClr val="54A939"/>
      </a:accent2>
      <a:accent3>
        <a:srgbClr val="E16E22"/>
      </a:accent3>
      <a:accent4>
        <a:srgbClr val="007CB7"/>
      </a:accent4>
      <a:accent5>
        <a:srgbClr val="4B4F50"/>
      </a:accent5>
      <a:accent6>
        <a:srgbClr val="0B0D11"/>
      </a:accent6>
      <a:hlink>
        <a:srgbClr val="5F5F5F"/>
      </a:hlink>
      <a:folHlink>
        <a:srgbClr val="919191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DTCCCorporate">
  <a:themeElements>
    <a:clrScheme name="Custom 11">
      <a:dk1>
        <a:sysClr val="windowText" lastClr="000000"/>
      </a:dk1>
      <a:lt1>
        <a:srgbClr val="FFFFFF"/>
      </a:lt1>
      <a:dk2>
        <a:srgbClr val="000000"/>
      </a:dk2>
      <a:lt2>
        <a:srgbClr val="FFFFFE"/>
      </a:lt2>
      <a:accent1>
        <a:srgbClr val="FCCF18"/>
      </a:accent1>
      <a:accent2>
        <a:srgbClr val="54A939"/>
      </a:accent2>
      <a:accent3>
        <a:srgbClr val="E16E22"/>
      </a:accent3>
      <a:accent4>
        <a:srgbClr val="007CB7"/>
      </a:accent4>
      <a:accent5>
        <a:srgbClr val="4B4F50"/>
      </a:accent5>
      <a:accent6>
        <a:srgbClr val="0B0D11"/>
      </a:accent6>
      <a:hlink>
        <a:srgbClr val="5F5F5F"/>
      </a:hlink>
      <a:folHlink>
        <a:srgbClr val="919191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0.xml><?xml version="1.0" encoding="utf-8"?>
<a:theme xmlns:a="http://schemas.openxmlformats.org/drawingml/2006/main" name="29_DTCC_NEW">
  <a:themeElements>
    <a:clrScheme name="DTCC_New_Colors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FCCF18"/>
      </a:accent1>
      <a:accent2>
        <a:srgbClr val="54A939"/>
      </a:accent2>
      <a:accent3>
        <a:srgbClr val="E16E22"/>
      </a:accent3>
      <a:accent4>
        <a:srgbClr val="007CB7"/>
      </a:accent4>
      <a:accent5>
        <a:srgbClr val="4B4F50"/>
      </a:accent5>
      <a:accent6>
        <a:srgbClr val="0B0D11"/>
      </a:accent6>
      <a:hlink>
        <a:srgbClr val="5F5F5F"/>
      </a:hlink>
      <a:folHlink>
        <a:srgbClr val="919191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1.xml><?xml version="1.0" encoding="utf-8"?>
<a:theme xmlns:a="http://schemas.openxmlformats.org/drawingml/2006/main" name="30_DTCC_NEW">
  <a:themeElements>
    <a:clrScheme name="DTCC_New_Colors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FCCF18"/>
      </a:accent1>
      <a:accent2>
        <a:srgbClr val="54A939"/>
      </a:accent2>
      <a:accent3>
        <a:srgbClr val="E16E22"/>
      </a:accent3>
      <a:accent4>
        <a:srgbClr val="007CB7"/>
      </a:accent4>
      <a:accent5>
        <a:srgbClr val="4B4F50"/>
      </a:accent5>
      <a:accent6>
        <a:srgbClr val="0B0D11"/>
      </a:accent6>
      <a:hlink>
        <a:srgbClr val="5F5F5F"/>
      </a:hlink>
      <a:folHlink>
        <a:srgbClr val="919191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2.xml><?xml version="1.0" encoding="utf-8"?>
<a:theme xmlns:a="http://schemas.openxmlformats.org/drawingml/2006/main" name="31_DTCC_NEW">
  <a:themeElements>
    <a:clrScheme name="DTCC_New_Colors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FCCF18"/>
      </a:accent1>
      <a:accent2>
        <a:srgbClr val="54A939"/>
      </a:accent2>
      <a:accent3>
        <a:srgbClr val="E16E22"/>
      </a:accent3>
      <a:accent4>
        <a:srgbClr val="007CB7"/>
      </a:accent4>
      <a:accent5>
        <a:srgbClr val="4B4F50"/>
      </a:accent5>
      <a:accent6>
        <a:srgbClr val="0B0D11"/>
      </a:accent6>
      <a:hlink>
        <a:srgbClr val="5F5F5F"/>
      </a:hlink>
      <a:folHlink>
        <a:srgbClr val="919191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3.xml><?xml version="1.0" encoding="utf-8"?>
<a:theme xmlns:a="http://schemas.openxmlformats.org/drawingml/2006/main" name="32_DTCC_NEW">
  <a:themeElements>
    <a:clrScheme name="DTCC_New_Colors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FCCF18"/>
      </a:accent1>
      <a:accent2>
        <a:srgbClr val="54A939"/>
      </a:accent2>
      <a:accent3>
        <a:srgbClr val="E16E22"/>
      </a:accent3>
      <a:accent4>
        <a:srgbClr val="007CB7"/>
      </a:accent4>
      <a:accent5>
        <a:srgbClr val="4B4F50"/>
      </a:accent5>
      <a:accent6>
        <a:srgbClr val="0B0D11"/>
      </a:accent6>
      <a:hlink>
        <a:srgbClr val="5F5F5F"/>
      </a:hlink>
      <a:folHlink>
        <a:srgbClr val="919191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4.xml><?xml version="1.0" encoding="utf-8"?>
<a:theme xmlns:a="http://schemas.openxmlformats.org/drawingml/2006/main" name="33_DTCC_NEW">
  <a:themeElements>
    <a:clrScheme name="DTCC_New_Colors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FCCF18"/>
      </a:accent1>
      <a:accent2>
        <a:srgbClr val="54A939"/>
      </a:accent2>
      <a:accent3>
        <a:srgbClr val="E16E22"/>
      </a:accent3>
      <a:accent4>
        <a:srgbClr val="007CB7"/>
      </a:accent4>
      <a:accent5>
        <a:srgbClr val="4B4F50"/>
      </a:accent5>
      <a:accent6>
        <a:srgbClr val="0B0D11"/>
      </a:accent6>
      <a:hlink>
        <a:srgbClr val="5F5F5F"/>
      </a:hlink>
      <a:folHlink>
        <a:srgbClr val="919191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5.xml><?xml version="1.0" encoding="utf-8"?>
<a:theme xmlns:a="http://schemas.openxmlformats.org/drawingml/2006/main" name="34_DTCC_NEW">
  <a:themeElements>
    <a:clrScheme name="DTCC_New_Colors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FCCF18"/>
      </a:accent1>
      <a:accent2>
        <a:srgbClr val="54A939"/>
      </a:accent2>
      <a:accent3>
        <a:srgbClr val="E16E22"/>
      </a:accent3>
      <a:accent4>
        <a:srgbClr val="007CB7"/>
      </a:accent4>
      <a:accent5>
        <a:srgbClr val="4B4F50"/>
      </a:accent5>
      <a:accent6>
        <a:srgbClr val="0B0D11"/>
      </a:accent6>
      <a:hlink>
        <a:srgbClr val="5F5F5F"/>
      </a:hlink>
      <a:folHlink>
        <a:srgbClr val="919191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6.xml><?xml version="1.0" encoding="utf-8"?>
<a:theme xmlns:a="http://schemas.openxmlformats.org/drawingml/2006/main" name="35_DTCC_NEW">
  <a:themeElements>
    <a:clrScheme name="DTCC_New_Colors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FCCF18"/>
      </a:accent1>
      <a:accent2>
        <a:srgbClr val="54A939"/>
      </a:accent2>
      <a:accent3>
        <a:srgbClr val="E16E22"/>
      </a:accent3>
      <a:accent4>
        <a:srgbClr val="007CB7"/>
      </a:accent4>
      <a:accent5>
        <a:srgbClr val="4B4F50"/>
      </a:accent5>
      <a:accent6>
        <a:srgbClr val="0B0D11"/>
      </a:accent6>
      <a:hlink>
        <a:srgbClr val="5F5F5F"/>
      </a:hlink>
      <a:folHlink>
        <a:srgbClr val="919191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7.xml><?xml version="1.0" encoding="utf-8"?>
<a:theme xmlns:a="http://schemas.openxmlformats.org/drawingml/2006/main" name="36_DTCC_NEW">
  <a:themeElements>
    <a:clrScheme name="DTCC_New_Colors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FCCF18"/>
      </a:accent1>
      <a:accent2>
        <a:srgbClr val="54A939"/>
      </a:accent2>
      <a:accent3>
        <a:srgbClr val="E16E22"/>
      </a:accent3>
      <a:accent4>
        <a:srgbClr val="007CB7"/>
      </a:accent4>
      <a:accent5>
        <a:srgbClr val="4B4F50"/>
      </a:accent5>
      <a:accent6>
        <a:srgbClr val="0B0D11"/>
      </a:accent6>
      <a:hlink>
        <a:srgbClr val="5F5F5F"/>
      </a:hlink>
      <a:folHlink>
        <a:srgbClr val="919191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8.xml><?xml version="1.0" encoding="utf-8"?>
<a:theme xmlns:a="http://schemas.openxmlformats.org/drawingml/2006/main" name="37_DTCC_NEW">
  <a:themeElements>
    <a:clrScheme name="DTCC_New_Colors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FCCF18"/>
      </a:accent1>
      <a:accent2>
        <a:srgbClr val="54A939"/>
      </a:accent2>
      <a:accent3>
        <a:srgbClr val="E16E22"/>
      </a:accent3>
      <a:accent4>
        <a:srgbClr val="007CB7"/>
      </a:accent4>
      <a:accent5>
        <a:srgbClr val="4B4F50"/>
      </a:accent5>
      <a:accent6>
        <a:srgbClr val="0B0D11"/>
      </a:accent6>
      <a:hlink>
        <a:srgbClr val="5F5F5F"/>
      </a:hlink>
      <a:folHlink>
        <a:srgbClr val="919191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9.xml><?xml version="1.0" encoding="utf-8"?>
<a:theme xmlns:a="http://schemas.openxmlformats.org/drawingml/2006/main" name="38_DTCC_NEW">
  <a:themeElements>
    <a:clrScheme name="DTCC_New_Colors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FCCF18"/>
      </a:accent1>
      <a:accent2>
        <a:srgbClr val="54A939"/>
      </a:accent2>
      <a:accent3>
        <a:srgbClr val="E16E22"/>
      </a:accent3>
      <a:accent4>
        <a:srgbClr val="007CB7"/>
      </a:accent4>
      <a:accent5>
        <a:srgbClr val="4B4F50"/>
      </a:accent5>
      <a:accent6>
        <a:srgbClr val="0B0D11"/>
      </a:accent6>
      <a:hlink>
        <a:srgbClr val="5F5F5F"/>
      </a:hlink>
      <a:folHlink>
        <a:srgbClr val="919191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3_DTCC_NEW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0.xml><?xml version="1.0" encoding="utf-8"?>
<a:theme xmlns:a="http://schemas.openxmlformats.org/drawingml/2006/main" name="39_DTCC_NEW">
  <a:themeElements>
    <a:clrScheme name="DTCC_New_Colors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FCCF18"/>
      </a:accent1>
      <a:accent2>
        <a:srgbClr val="54A939"/>
      </a:accent2>
      <a:accent3>
        <a:srgbClr val="E16E22"/>
      </a:accent3>
      <a:accent4>
        <a:srgbClr val="007CB7"/>
      </a:accent4>
      <a:accent5>
        <a:srgbClr val="4B4F50"/>
      </a:accent5>
      <a:accent6>
        <a:srgbClr val="0B0D11"/>
      </a:accent6>
      <a:hlink>
        <a:srgbClr val="5F5F5F"/>
      </a:hlink>
      <a:folHlink>
        <a:srgbClr val="919191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1.xml><?xml version="1.0" encoding="utf-8"?>
<a:theme xmlns:a="http://schemas.openxmlformats.org/drawingml/2006/main" name="40_DTCC_NEW">
  <a:themeElements>
    <a:clrScheme name="DTCC_New_Colors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FCCF18"/>
      </a:accent1>
      <a:accent2>
        <a:srgbClr val="54A939"/>
      </a:accent2>
      <a:accent3>
        <a:srgbClr val="E16E22"/>
      </a:accent3>
      <a:accent4>
        <a:srgbClr val="007CB7"/>
      </a:accent4>
      <a:accent5>
        <a:srgbClr val="4B4F50"/>
      </a:accent5>
      <a:accent6>
        <a:srgbClr val="0B0D11"/>
      </a:accent6>
      <a:hlink>
        <a:srgbClr val="5F5F5F"/>
      </a:hlink>
      <a:folHlink>
        <a:srgbClr val="919191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2.xml><?xml version="1.0" encoding="utf-8"?>
<a:theme xmlns:a="http://schemas.openxmlformats.org/drawingml/2006/main" name="41_DTCC_NEW">
  <a:themeElements>
    <a:clrScheme name="DTCC_New_Colors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FCCF18"/>
      </a:accent1>
      <a:accent2>
        <a:srgbClr val="54A939"/>
      </a:accent2>
      <a:accent3>
        <a:srgbClr val="E16E22"/>
      </a:accent3>
      <a:accent4>
        <a:srgbClr val="007CB7"/>
      </a:accent4>
      <a:accent5>
        <a:srgbClr val="4B4F50"/>
      </a:accent5>
      <a:accent6>
        <a:srgbClr val="0B0D11"/>
      </a:accent6>
      <a:hlink>
        <a:srgbClr val="5F5F5F"/>
      </a:hlink>
      <a:folHlink>
        <a:srgbClr val="919191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3.xml><?xml version="1.0" encoding="utf-8"?>
<a:theme xmlns:a="http://schemas.openxmlformats.org/drawingml/2006/main" name="42_DTCC_NEW">
  <a:themeElements>
    <a:clrScheme name="DTCC_New_Colors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FCCF18"/>
      </a:accent1>
      <a:accent2>
        <a:srgbClr val="54A939"/>
      </a:accent2>
      <a:accent3>
        <a:srgbClr val="E16E22"/>
      </a:accent3>
      <a:accent4>
        <a:srgbClr val="007CB7"/>
      </a:accent4>
      <a:accent5>
        <a:srgbClr val="4B4F50"/>
      </a:accent5>
      <a:accent6>
        <a:srgbClr val="0B0D11"/>
      </a:accent6>
      <a:hlink>
        <a:srgbClr val="5F5F5F"/>
      </a:hlink>
      <a:folHlink>
        <a:srgbClr val="919191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4.xml><?xml version="1.0" encoding="utf-8"?>
<a:theme xmlns:a="http://schemas.openxmlformats.org/drawingml/2006/main" name="43_DTCC_NEW">
  <a:themeElements>
    <a:clrScheme name="DTCC_New_Colors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FCCF18"/>
      </a:accent1>
      <a:accent2>
        <a:srgbClr val="54A939"/>
      </a:accent2>
      <a:accent3>
        <a:srgbClr val="E16E22"/>
      </a:accent3>
      <a:accent4>
        <a:srgbClr val="007CB7"/>
      </a:accent4>
      <a:accent5>
        <a:srgbClr val="4B4F50"/>
      </a:accent5>
      <a:accent6>
        <a:srgbClr val="0B0D11"/>
      </a:accent6>
      <a:hlink>
        <a:srgbClr val="5F5F5F"/>
      </a:hlink>
      <a:folHlink>
        <a:srgbClr val="919191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5.xml><?xml version="1.0" encoding="utf-8"?>
<a:theme xmlns:a="http://schemas.openxmlformats.org/drawingml/2006/main" name="44_DTCC_NEW">
  <a:themeElements>
    <a:clrScheme name="DTCC_New_Colors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FCCF18"/>
      </a:accent1>
      <a:accent2>
        <a:srgbClr val="54A939"/>
      </a:accent2>
      <a:accent3>
        <a:srgbClr val="E16E22"/>
      </a:accent3>
      <a:accent4>
        <a:srgbClr val="007CB7"/>
      </a:accent4>
      <a:accent5>
        <a:srgbClr val="4B4F50"/>
      </a:accent5>
      <a:accent6>
        <a:srgbClr val="0B0D11"/>
      </a:accent6>
      <a:hlink>
        <a:srgbClr val="5F5F5F"/>
      </a:hlink>
      <a:folHlink>
        <a:srgbClr val="919191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6.xml><?xml version="1.0" encoding="utf-8"?>
<a:theme xmlns:a="http://schemas.openxmlformats.org/drawingml/2006/main" name="45_DTCC_NEW">
  <a:themeElements>
    <a:clrScheme name="DTCC_New_Colors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FCCF18"/>
      </a:accent1>
      <a:accent2>
        <a:srgbClr val="54A939"/>
      </a:accent2>
      <a:accent3>
        <a:srgbClr val="E16E22"/>
      </a:accent3>
      <a:accent4>
        <a:srgbClr val="007CB7"/>
      </a:accent4>
      <a:accent5>
        <a:srgbClr val="4B4F50"/>
      </a:accent5>
      <a:accent6>
        <a:srgbClr val="0B0D11"/>
      </a:accent6>
      <a:hlink>
        <a:srgbClr val="5F5F5F"/>
      </a:hlink>
      <a:folHlink>
        <a:srgbClr val="919191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7.xml><?xml version="1.0" encoding="utf-8"?>
<a:theme xmlns:a="http://schemas.openxmlformats.org/drawingml/2006/main" name="46_DTCC_NEW">
  <a:themeElements>
    <a:clrScheme name="DTCC_New_Colors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FCCF18"/>
      </a:accent1>
      <a:accent2>
        <a:srgbClr val="54A939"/>
      </a:accent2>
      <a:accent3>
        <a:srgbClr val="E16E22"/>
      </a:accent3>
      <a:accent4>
        <a:srgbClr val="007CB7"/>
      </a:accent4>
      <a:accent5>
        <a:srgbClr val="4B4F50"/>
      </a:accent5>
      <a:accent6>
        <a:srgbClr val="0B0D11"/>
      </a:accent6>
      <a:hlink>
        <a:srgbClr val="5F5F5F"/>
      </a:hlink>
      <a:folHlink>
        <a:srgbClr val="919191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8.xml><?xml version="1.0" encoding="utf-8"?>
<a:theme xmlns:a="http://schemas.openxmlformats.org/drawingml/2006/main" name="47_DTCC_NEW">
  <a:themeElements>
    <a:clrScheme name="DTCC_New_Colors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FCCF18"/>
      </a:accent1>
      <a:accent2>
        <a:srgbClr val="54A939"/>
      </a:accent2>
      <a:accent3>
        <a:srgbClr val="E16E22"/>
      </a:accent3>
      <a:accent4>
        <a:srgbClr val="007CB7"/>
      </a:accent4>
      <a:accent5>
        <a:srgbClr val="4B4F50"/>
      </a:accent5>
      <a:accent6>
        <a:srgbClr val="0B0D11"/>
      </a:accent6>
      <a:hlink>
        <a:srgbClr val="5F5F5F"/>
      </a:hlink>
      <a:folHlink>
        <a:srgbClr val="919191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9.xml><?xml version="1.0" encoding="utf-8"?>
<a:theme xmlns:a="http://schemas.openxmlformats.org/drawingml/2006/main" name="48_DTCC_NEW">
  <a:themeElements>
    <a:clrScheme name="DTCC_New_Colors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FCCF18"/>
      </a:accent1>
      <a:accent2>
        <a:srgbClr val="54A939"/>
      </a:accent2>
      <a:accent3>
        <a:srgbClr val="E16E22"/>
      </a:accent3>
      <a:accent4>
        <a:srgbClr val="007CB7"/>
      </a:accent4>
      <a:accent5>
        <a:srgbClr val="4B4F50"/>
      </a:accent5>
      <a:accent6>
        <a:srgbClr val="0B0D11"/>
      </a:accent6>
      <a:hlink>
        <a:srgbClr val="5F5F5F"/>
      </a:hlink>
      <a:folHlink>
        <a:srgbClr val="919191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5.xml><?xml version="1.0" encoding="utf-8"?>
<a:theme xmlns:a="http://schemas.openxmlformats.org/drawingml/2006/main" name="4_DTCC_NEW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50.xml><?xml version="1.0" encoding="utf-8"?>
<a:theme xmlns:a="http://schemas.openxmlformats.org/drawingml/2006/main" name="49_DTCC_NEW">
  <a:themeElements>
    <a:clrScheme name="DTCC_New_Colors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FCCF18"/>
      </a:accent1>
      <a:accent2>
        <a:srgbClr val="54A939"/>
      </a:accent2>
      <a:accent3>
        <a:srgbClr val="E16E22"/>
      </a:accent3>
      <a:accent4>
        <a:srgbClr val="007CB7"/>
      </a:accent4>
      <a:accent5>
        <a:srgbClr val="4B4F50"/>
      </a:accent5>
      <a:accent6>
        <a:srgbClr val="0B0D11"/>
      </a:accent6>
      <a:hlink>
        <a:srgbClr val="5F5F5F"/>
      </a:hlink>
      <a:folHlink>
        <a:srgbClr val="919191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51.xml><?xml version="1.0" encoding="utf-8"?>
<a:theme xmlns:a="http://schemas.openxmlformats.org/drawingml/2006/main" name="50_DTCC_NEW">
  <a:themeElements>
    <a:clrScheme name="DTCC_New_Colors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FCCF18"/>
      </a:accent1>
      <a:accent2>
        <a:srgbClr val="54A939"/>
      </a:accent2>
      <a:accent3>
        <a:srgbClr val="E16E22"/>
      </a:accent3>
      <a:accent4>
        <a:srgbClr val="007CB7"/>
      </a:accent4>
      <a:accent5>
        <a:srgbClr val="4B4F50"/>
      </a:accent5>
      <a:accent6>
        <a:srgbClr val="0B0D11"/>
      </a:accent6>
      <a:hlink>
        <a:srgbClr val="5F5F5F"/>
      </a:hlink>
      <a:folHlink>
        <a:srgbClr val="919191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52.xml><?xml version="1.0" encoding="utf-8"?>
<a:theme xmlns:a="http://schemas.openxmlformats.org/drawingml/2006/main" name="51_DTCC_NEW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53.xml><?xml version="1.0" encoding="utf-8"?>
<a:theme xmlns:a="http://schemas.openxmlformats.org/drawingml/2006/main" name="52_DTCC_NEW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54.xml><?xml version="1.0" encoding="utf-8"?>
<a:theme xmlns:a="http://schemas.openxmlformats.org/drawingml/2006/main" name="53_DTCC_NEW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55.xml><?xml version="1.0" encoding="utf-8"?>
<a:theme xmlns:a="http://schemas.openxmlformats.org/drawingml/2006/main" name="54_DTCC_NEW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56.xml><?xml version="1.0" encoding="utf-8"?>
<a:theme xmlns:a="http://schemas.openxmlformats.org/drawingml/2006/main" name="55_DTCC_NEW">
  <a:themeElements>
    <a:clrScheme name="DTCC_New_Colors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FCCF18"/>
      </a:accent1>
      <a:accent2>
        <a:srgbClr val="54A939"/>
      </a:accent2>
      <a:accent3>
        <a:srgbClr val="E16E22"/>
      </a:accent3>
      <a:accent4>
        <a:srgbClr val="007CB7"/>
      </a:accent4>
      <a:accent5>
        <a:srgbClr val="4B4F50"/>
      </a:accent5>
      <a:accent6>
        <a:srgbClr val="0B0D11"/>
      </a:accent6>
      <a:hlink>
        <a:srgbClr val="5F5F5F"/>
      </a:hlink>
      <a:folHlink>
        <a:srgbClr val="919191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57.xml><?xml version="1.0" encoding="utf-8"?>
<a:theme xmlns:a="http://schemas.openxmlformats.org/drawingml/2006/main" name="56_DTCC_NEW">
  <a:themeElements>
    <a:clrScheme name="DTCC_New_Colors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FCCF18"/>
      </a:accent1>
      <a:accent2>
        <a:srgbClr val="54A939"/>
      </a:accent2>
      <a:accent3>
        <a:srgbClr val="E16E22"/>
      </a:accent3>
      <a:accent4>
        <a:srgbClr val="007CB7"/>
      </a:accent4>
      <a:accent5>
        <a:srgbClr val="4B4F50"/>
      </a:accent5>
      <a:accent6>
        <a:srgbClr val="0B0D11"/>
      </a:accent6>
      <a:hlink>
        <a:srgbClr val="5F5F5F"/>
      </a:hlink>
      <a:folHlink>
        <a:srgbClr val="919191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58.xml><?xml version="1.0" encoding="utf-8"?>
<a:theme xmlns:a="http://schemas.openxmlformats.org/drawingml/2006/main" name="57_DTCC_NEW">
  <a:themeElements>
    <a:clrScheme name="DTCC_New_Colors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FCCF18"/>
      </a:accent1>
      <a:accent2>
        <a:srgbClr val="54A939"/>
      </a:accent2>
      <a:accent3>
        <a:srgbClr val="E16E22"/>
      </a:accent3>
      <a:accent4>
        <a:srgbClr val="007CB7"/>
      </a:accent4>
      <a:accent5>
        <a:srgbClr val="4B4F50"/>
      </a:accent5>
      <a:accent6>
        <a:srgbClr val="0B0D11"/>
      </a:accent6>
      <a:hlink>
        <a:srgbClr val="5F5F5F"/>
      </a:hlink>
      <a:folHlink>
        <a:srgbClr val="919191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59.xml><?xml version="1.0" encoding="utf-8"?>
<a:theme xmlns:a="http://schemas.openxmlformats.org/drawingml/2006/main" name="58_DTCC_NEW">
  <a:themeElements>
    <a:clrScheme name="DTCC_New_Colors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FCCF18"/>
      </a:accent1>
      <a:accent2>
        <a:srgbClr val="54A939"/>
      </a:accent2>
      <a:accent3>
        <a:srgbClr val="E16E22"/>
      </a:accent3>
      <a:accent4>
        <a:srgbClr val="007CB7"/>
      </a:accent4>
      <a:accent5>
        <a:srgbClr val="4B4F50"/>
      </a:accent5>
      <a:accent6>
        <a:srgbClr val="0B0D11"/>
      </a:accent6>
      <a:hlink>
        <a:srgbClr val="5F5F5F"/>
      </a:hlink>
      <a:folHlink>
        <a:srgbClr val="919191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6.xml><?xml version="1.0" encoding="utf-8"?>
<a:theme xmlns:a="http://schemas.openxmlformats.org/drawingml/2006/main" name="5_DTCC_NEW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60.xml><?xml version="1.0" encoding="utf-8"?>
<a:theme xmlns:a="http://schemas.openxmlformats.org/drawingml/2006/main" name="59_DTCC_NEW">
  <a:themeElements>
    <a:clrScheme name="DTCC_New_Colors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FCCF18"/>
      </a:accent1>
      <a:accent2>
        <a:srgbClr val="54A939"/>
      </a:accent2>
      <a:accent3>
        <a:srgbClr val="E16E22"/>
      </a:accent3>
      <a:accent4>
        <a:srgbClr val="007CB7"/>
      </a:accent4>
      <a:accent5>
        <a:srgbClr val="4B4F50"/>
      </a:accent5>
      <a:accent6>
        <a:srgbClr val="0B0D11"/>
      </a:accent6>
      <a:hlink>
        <a:srgbClr val="5F5F5F"/>
      </a:hlink>
      <a:folHlink>
        <a:srgbClr val="919191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61.xml><?xml version="1.0" encoding="utf-8"?>
<a:theme xmlns:a="http://schemas.openxmlformats.org/drawingml/2006/main" name="60_DTCC_NEW">
  <a:themeElements>
    <a:clrScheme name="DTCC_New_Colors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FCCF18"/>
      </a:accent1>
      <a:accent2>
        <a:srgbClr val="54A939"/>
      </a:accent2>
      <a:accent3>
        <a:srgbClr val="E16E22"/>
      </a:accent3>
      <a:accent4>
        <a:srgbClr val="007CB7"/>
      </a:accent4>
      <a:accent5>
        <a:srgbClr val="4B4F50"/>
      </a:accent5>
      <a:accent6>
        <a:srgbClr val="0B0D11"/>
      </a:accent6>
      <a:hlink>
        <a:srgbClr val="5F5F5F"/>
      </a:hlink>
      <a:folHlink>
        <a:srgbClr val="919191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62.xml><?xml version="1.0" encoding="utf-8"?>
<a:theme xmlns:a="http://schemas.openxmlformats.org/drawingml/2006/main" name="61_DTCC_NEW">
  <a:themeElements>
    <a:clrScheme name="DTCC_New_Colors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FCCF18"/>
      </a:accent1>
      <a:accent2>
        <a:srgbClr val="54A939"/>
      </a:accent2>
      <a:accent3>
        <a:srgbClr val="E16E22"/>
      </a:accent3>
      <a:accent4>
        <a:srgbClr val="007CB7"/>
      </a:accent4>
      <a:accent5>
        <a:srgbClr val="4B4F50"/>
      </a:accent5>
      <a:accent6>
        <a:srgbClr val="0B0D11"/>
      </a:accent6>
      <a:hlink>
        <a:srgbClr val="5F5F5F"/>
      </a:hlink>
      <a:folHlink>
        <a:srgbClr val="919191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63.xml><?xml version="1.0" encoding="utf-8"?>
<a:theme xmlns:a="http://schemas.openxmlformats.org/drawingml/2006/main" name="62_DTCC_NEW">
  <a:themeElements>
    <a:clrScheme name="DTCC_New_Colors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FCCF18"/>
      </a:accent1>
      <a:accent2>
        <a:srgbClr val="54A939"/>
      </a:accent2>
      <a:accent3>
        <a:srgbClr val="E16E22"/>
      </a:accent3>
      <a:accent4>
        <a:srgbClr val="007CB7"/>
      </a:accent4>
      <a:accent5>
        <a:srgbClr val="4B4F50"/>
      </a:accent5>
      <a:accent6>
        <a:srgbClr val="0B0D11"/>
      </a:accent6>
      <a:hlink>
        <a:srgbClr val="5F5F5F"/>
      </a:hlink>
      <a:folHlink>
        <a:srgbClr val="919191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64.xml><?xml version="1.0" encoding="utf-8"?>
<a:theme xmlns:a="http://schemas.openxmlformats.org/drawingml/2006/main" name="63_DTCC_NEW">
  <a:themeElements>
    <a:clrScheme name="DTCC_New_Colors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FCCF18"/>
      </a:accent1>
      <a:accent2>
        <a:srgbClr val="54A939"/>
      </a:accent2>
      <a:accent3>
        <a:srgbClr val="E16E22"/>
      </a:accent3>
      <a:accent4>
        <a:srgbClr val="007CB7"/>
      </a:accent4>
      <a:accent5>
        <a:srgbClr val="4B4F50"/>
      </a:accent5>
      <a:accent6>
        <a:srgbClr val="0B0D11"/>
      </a:accent6>
      <a:hlink>
        <a:srgbClr val="5F5F5F"/>
      </a:hlink>
      <a:folHlink>
        <a:srgbClr val="919191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65.xml><?xml version="1.0" encoding="utf-8"?>
<a:theme xmlns:a="http://schemas.openxmlformats.org/drawingml/2006/main" name="64_DTCC_NEW">
  <a:themeElements>
    <a:clrScheme name="DTCC_New_Colors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FCCF18"/>
      </a:accent1>
      <a:accent2>
        <a:srgbClr val="54A939"/>
      </a:accent2>
      <a:accent3>
        <a:srgbClr val="E16E22"/>
      </a:accent3>
      <a:accent4>
        <a:srgbClr val="007CB7"/>
      </a:accent4>
      <a:accent5>
        <a:srgbClr val="4B4F50"/>
      </a:accent5>
      <a:accent6>
        <a:srgbClr val="0B0D11"/>
      </a:accent6>
      <a:hlink>
        <a:srgbClr val="5F5F5F"/>
      </a:hlink>
      <a:folHlink>
        <a:srgbClr val="919191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66.xml><?xml version="1.0" encoding="utf-8"?>
<a:theme xmlns:a="http://schemas.openxmlformats.org/drawingml/2006/main" name="65_DTCC_NEW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67.xml><?xml version="1.0" encoding="utf-8"?>
<a:theme xmlns:a="http://schemas.openxmlformats.org/drawingml/2006/main" name="66_DTCC_NEW">
  <a:themeElements>
    <a:clrScheme name="DTCC_New_Colors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FCCF18"/>
      </a:accent1>
      <a:accent2>
        <a:srgbClr val="54A939"/>
      </a:accent2>
      <a:accent3>
        <a:srgbClr val="E16E22"/>
      </a:accent3>
      <a:accent4>
        <a:srgbClr val="007CB7"/>
      </a:accent4>
      <a:accent5>
        <a:srgbClr val="4B4F50"/>
      </a:accent5>
      <a:accent6>
        <a:srgbClr val="0B0D11"/>
      </a:accent6>
      <a:hlink>
        <a:srgbClr val="5F5F5F"/>
      </a:hlink>
      <a:folHlink>
        <a:srgbClr val="919191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68.xml><?xml version="1.0" encoding="utf-8"?>
<a:theme xmlns:a="http://schemas.openxmlformats.org/drawingml/2006/main" name="67_DTCC_NEW">
  <a:themeElements>
    <a:clrScheme name="DTCC_New_Colors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FCCF18"/>
      </a:accent1>
      <a:accent2>
        <a:srgbClr val="54A939"/>
      </a:accent2>
      <a:accent3>
        <a:srgbClr val="E16E22"/>
      </a:accent3>
      <a:accent4>
        <a:srgbClr val="007CB7"/>
      </a:accent4>
      <a:accent5>
        <a:srgbClr val="4B4F50"/>
      </a:accent5>
      <a:accent6>
        <a:srgbClr val="0B0D11"/>
      </a:accent6>
      <a:hlink>
        <a:srgbClr val="5F5F5F"/>
      </a:hlink>
      <a:folHlink>
        <a:srgbClr val="919191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69.xml><?xml version="1.0" encoding="utf-8"?>
<a:theme xmlns:a="http://schemas.openxmlformats.org/drawingml/2006/main" name="1_DTCC_Branded_Templates-Powerpoint_Template-Corporate2">
  <a:themeElements>
    <a:clrScheme name="DTCC_New_Colors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FCCF18"/>
      </a:accent1>
      <a:accent2>
        <a:srgbClr val="54A939"/>
      </a:accent2>
      <a:accent3>
        <a:srgbClr val="E16E22"/>
      </a:accent3>
      <a:accent4>
        <a:srgbClr val="007CB7"/>
      </a:accent4>
      <a:accent5>
        <a:srgbClr val="4B4F50"/>
      </a:accent5>
      <a:accent6>
        <a:srgbClr val="0B0D11"/>
      </a:accent6>
      <a:hlink>
        <a:srgbClr val="5F5F5F"/>
      </a:hlink>
      <a:folHlink>
        <a:srgbClr val="919191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7.xml><?xml version="1.0" encoding="utf-8"?>
<a:theme xmlns:a="http://schemas.openxmlformats.org/drawingml/2006/main" name="6_DTCC_NEW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70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7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8.xml><?xml version="1.0" encoding="utf-8"?>
<a:theme xmlns:a="http://schemas.openxmlformats.org/drawingml/2006/main" name="7_DTCC_NEW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9.xml><?xml version="1.0" encoding="utf-8"?>
<a:theme xmlns:a="http://schemas.openxmlformats.org/drawingml/2006/main" name="8_DTCC_NEW">
  <a:themeElements>
    <a:clrScheme name="DTCC_New_Colors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FCCF18"/>
      </a:accent1>
      <a:accent2>
        <a:srgbClr val="54A939"/>
      </a:accent2>
      <a:accent3>
        <a:srgbClr val="E16E22"/>
      </a:accent3>
      <a:accent4>
        <a:srgbClr val="007CB7"/>
      </a:accent4>
      <a:accent5>
        <a:srgbClr val="4B4F50"/>
      </a:accent5>
      <a:accent6>
        <a:srgbClr val="0B0D11"/>
      </a:accent6>
      <a:hlink>
        <a:srgbClr val="5F5F5F"/>
      </a:hlink>
      <a:folHlink>
        <a:srgbClr val="919191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DTCCCorporate</Template>
  <TotalTime>47259</TotalTime>
  <Words>243</Words>
  <Application>Microsoft Office PowerPoint</Application>
  <PresentationFormat>On-screen Show (4:3)</PresentationFormat>
  <Paragraphs>38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69</vt:i4>
      </vt:variant>
      <vt:variant>
        <vt:lpstr>Slide Titles</vt:lpstr>
      </vt:variant>
      <vt:variant>
        <vt:i4>3</vt:i4>
      </vt:variant>
    </vt:vector>
  </HeadingPairs>
  <TitlesOfParts>
    <vt:vector size="72" baseType="lpstr">
      <vt:lpstr>1_DTCC_NEW</vt:lpstr>
      <vt:lpstr>2_DTCC_NEW</vt:lpstr>
      <vt:lpstr>DTCCCorporate</vt:lpstr>
      <vt:lpstr>3_DTCC_NEW</vt:lpstr>
      <vt:lpstr>4_DTCC_NEW</vt:lpstr>
      <vt:lpstr>5_DTCC_NEW</vt:lpstr>
      <vt:lpstr>6_DTCC_NEW</vt:lpstr>
      <vt:lpstr>7_DTCC_NEW</vt:lpstr>
      <vt:lpstr>8_DTCC_NEW</vt:lpstr>
      <vt:lpstr>9_DTCC_NEW</vt:lpstr>
      <vt:lpstr>10_DTCC_NEW</vt:lpstr>
      <vt:lpstr>11_DTCC_NEW</vt:lpstr>
      <vt:lpstr>12_DTCC_NEW</vt:lpstr>
      <vt:lpstr>13_DTCC_NEW</vt:lpstr>
      <vt:lpstr>14_DTCC_NEW</vt:lpstr>
      <vt:lpstr>15_DTCC_NEW</vt:lpstr>
      <vt:lpstr>16_DTCC_NEW</vt:lpstr>
      <vt:lpstr>17_DTCC_NEW</vt:lpstr>
      <vt:lpstr>18_DTCC_NEW</vt:lpstr>
      <vt:lpstr>19_DTCC_NEW</vt:lpstr>
      <vt:lpstr>20_DTCC_NEW</vt:lpstr>
      <vt:lpstr>21_DTCC_NEW</vt:lpstr>
      <vt:lpstr>22_DTCC_NEW</vt:lpstr>
      <vt:lpstr>23_DTCC_NEW</vt:lpstr>
      <vt:lpstr>24_DTCC_NEW</vt:lpstr>
      <vt:lpstr>25_DTCC_NEW</vt:lpstr>
      <vt:lpstr>26_DTCC_NEW</vt:lpstr>
      <vt:lpstr>27_DTCC_NEW</vt:lpstr>
      <vt:lpstr>28_DTCC_NEW</vt:lpstr>
      <vt:lpstr>29_DTCC_NEW</vt:lpstr>
      <vt:lpstr>30_DTCC_NEW</vt:lpstr>
      <vt:lpstr>31_DTCC_NEW</vt:lpstr>
      <vt:lpstr>32_DTCC_NEW</vt:lpstr>
      <vt:lpstr>33_DTCC_NEW</vt:lpstr>
      <vt:lpstr>34_DTCC_NEW</vt:lpstr>
      <vt:lpstr>35_DTCC_NEW</vt:lpstr>
      <vt:lpstr>36_DTCC_NEW</vt:lpstr>
      <vt:lpstr>37_DTCC_NEW</vt:lpstr>
      <vt:lpstr>38_DTCC_NEW</vt:lpstr>
      <vt:lpstr>39_DTCC_NEW</vt:lpstr>
      <vt:lpstr>40_DTCC_NEW</vt:lpstr>
      <vt:lpstr>41_DTCC_NEW</vt:lpstr>
      <vt:lpstr>42_DTCC_NEW</vt:lpstr>
      <vt:lpstr>43_DTCC_NEW</vt:lpstr>
      <vt:lpstr>44_DTCC_NEW</vt:lpstr>
      <vt:lpstr>45_DTCC_NEW</vt:lpstr>
      <vt:lpstr>46_DTCC_NEW</vt:lpstr>
      <vt:lpstr>47_DTCC_NEW</vt:lpstr>
      <vt:lpstr>48_DTCC_NEW</vt:lpstr>
      <vt:lpstr>49_DTCC_NEW</vt:lpstr>
      <vt:lpstr>50_DTCC_NEW</vt:lpstr>
      <vt:lpstr>51_DTCC_NEW</vt:lpstr>
      <vt:lpstr>52_DTCC_NEW</vt:lpstr>
      <vt:lpstr>53_DTCC_NEW</vt:lpstr>
      <vt:lpstr>54_DTCC_NEW</vt:lpstr>
      <vt:lpstr>55_DTCC_NEW</vt:lpstr>
      <vt:lpstr>56_DTCC_NEW</vt:lpstr>
      <vt:lpstr>57_DTCC_NEW</vt:lpstr>
      <vt:lpstr>58_DTCC_NEW</vt:lpstr>
      <vt:lpstr>59_DTCC_NEW</vt:lpstr>
      <vt:lpstr>60_DTCC_NEW</vt:lpstr>
      <vt:lpstr>61_DTCC_NEW</vt:lpstr>
      <vt:lpstr>62_DTCC_NEW</vt:lpstr>
      <vt:lpstr>63_DTCC_NEW</vt:lpstr>
      <vt:lpstr>64_DTCC_NEW</vt:lpstr>
      <vt:lpstr>65_DTCC_NEW</vt:lpstr>
      <vt:lpstr>66_DTCC_NEW</vt:lpstr>
      <vt:lpstr>67_DTCC_NEW</vt:lpstr>
      <vt:lpstr>1_DTCC_Branded_Templates-Powerpoint_Template-Corporate2</vt:lpstr>
      <vt:lpstr>Collateral Management Program  </vt:lpstr>
      <vt:lpstr>Collateral Processing—Business, Risk and Regulatory Drivers</vt:lpstr>
      <vt:lpstr>Straight Through Margin Processing </vt:lpstr>
    </vt:vector>
  </TitlesOfParts>
  <Company>DTCC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jmullins</dc:creator>
  <cp:lastModifiedBy>Argento, Lisa</cp:lastModifiedBy>
  <cp:revision>3404</cp:revision>
  <cp:lastPrinted>2013-05-13T19:54:55Z</cp:lastPrinted>
  <dcterms:created xsi:type="dcterms:W3CDTF">2012-04-04T11:46:32Z</dcterms:created>
  <dcterms:modified xsi:type="dcterms:W3CDTF">2013-05-14T12:05:35Z</dcterms:modified>
</cp:coreProperties>
</file>